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5.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6.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91" r:id="rId6"/>
    <p:sldMasterId id="2147483751" r:id="rId7"/>
    <p:sldMasterId id="2147483781" r:id="rId8"/>
    <p:sldMasterId id="2147483841" r:id="rId9"/>
    <p:sldMasterId id="2147483871" r:id="rId10"/>
    <p:sldMasterId id="2147483902" r:id="rId11"/>
  </p:sldMasterIdLst>
  <p:notesMasterIdLst>
    <p:notesMasterId r:id="rId74"/>
  </p:notesMasterIdLst>
  <p:sldIdLst>
    <p:sldId id="256" r:id="rId12"/>
    <p:sldId id="257" r:id="rId13"/>
    <p:sldId id="258" r:id="rId14"/>
    <p:sldId id="259" r:id="rId15"/>
    <p:sldId id="262" r:id="rId16"/>
    <p:sldId id="263" r:id="rId17"/>
    <p:sldId id="264" r:id="rId18"/>
    <p:sldId id="267" r:id="rId19"/>
    <p:sldId id="268" r:id="rId20"/>
    <p:sldId id="269" r:id="rId21"/>
    <p:sldId id="272" r:id="rId22"/>
    <p:sldId id="273" r:id="rId23"/>
    <p:sldId id="274" r:id="rId24"/>
    <p:sldId id="296" r:id="rId25"/>
    <p:sldId id="275" r:id="rId26"/>
    <p:sldId id="276" r:id="rId27"/>
    <p:sldId id="277" r:id="rId28"/>
    <p:sldId id="278" r:id="rId29"/>
    <p:sldId id="295" r:id="rId30"/>
    <p:sldId id="280" r:id="rId31"/>
    <p:sldId id="282" r:id="rId32"/>
    <p:sldId id="284" r:id="rId33"/>
    <p:sldId id="285" r:id="rId34"/>
    <p:sldId id="287" r:id="rId35"/>
    <p:sldId id="304" r:id="rId36"/>
    <p:sldId id="306" r:id="rId37"/>
    <p:sldId id="308" r:id="rId38"/>
    <p:sldId id="305" r:id="rId39"/>
    <p:sldId id="292" r:id="rId40"/>
    <p:sldId id="293" r:id="rId41"/>
    <p:sldId id="294" r:id="rId42"/>
    <p:sldId id="316" r:id="rId43"/>
    <p:sldId id="315" r:id="rId44"/>
    <p:sldId id="329" r:id="rId45"/>
    <p:sldId id="317" r:id="rId46"/>
    <p:sldId id="318" r:id="rId47"/>
    <p:sldId id="311" r:id="rId48"/>
    <p:sldId id="312" r:id="rId49"/>
    <p:sldId id="313" r:id="rId50"/>
    <p:sldId id="341" r:id="rId51"/>
    <p:sldId id="343" r:id="rId52"/>
    <p:sldId id="349" r:id="rId53"/>
    <p:sldId id="345" r:id="rId54"/>
    <p:sldId id="346" r:id="rId55"/>
    <p:sldId id="348" r:id="rId56"/>
    <p:sldId id="358" r:id="rId57"/>
    <p:sldId id="359" r:id="rId58"/>
    <p:sldId id="360" r:id="rId59"/>
    <p:sldId id="361" r:id="rId60"/>
    <p:sldId id="362" r:id="rId61"/>
    <p:sldId id="322" r:id="rId62"/>
    <p:sldId id="323" r:id="rId63"/>
    <p:sldId id="324" r:id="rId64"/>
    <p:sldId id="330" r:id="rId65"/>
    <p:sldId id="331" r:id="rId66"/>
    <p:sldId id="332" r:id="rId67"/>
    <p:sldId id="333" r:id="rId68"/>
    <p:sldId id="335" r:id="rId69"/>
    <p:sldId id="336" r:id="rId70"/>
    <p:sldId id="350" r:id="rId71"/>
    <p:sldId id="351" r:id="rId72"/>
    <p:sldId id="352"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8F206B-0856-4309-AC24-F17662051E7E}">
          <p14:sldIdLst>
            <p14:sldId id="256"/>
            <p14:sldId id="257"/>
            <p14:sldId id="258"/>
            <p14:sldId id="259"/>
            <p14:sldId id="262"/>
            <p14:sldId id="263"/>
            <p14:sldId id="264"/>
            <p14:sldId id="267"/>
            <p14:sldId id="268"/>
            <p14:sldId id="269"/>
            <p14:sldId id="272"/>
            <p14:sldId id="273"/>
            <p14:sldId id="274"/>
            <p14:sldId id="296"/>
            <p14:sldId id="275"/>
            <p14:sldId id="276"/>
            <p14:sldId id="277"/>
            <p14:sldId id="278"/>
            <p14:sldId id="295"/>
            <p14:sldId id="280"/>
            <p14:sldId id="282"/>
            <p14:sldId id="284"/>
            <p14:sldId id="285"/>
            <p14:sldId id="287"/>
            <p14:sldId id="304"/>
            <p14:sldId id="306"/>
            <p14:sldId id="308"/>
            <p14:sldId id="305"/>
            <p14:sldId id="292"/>
            <p14:sldId id="293"/>
            <p14:sldId id="294"/>
            <p14:sldId id="316"/>
            <p14:sldId id="315"/>
            <p14:sldId id="329"/>
            <p14:sldId id="317"/>
            <p14:sldId id="318"/>
            <p14:sldId id="311"/>
            <p14:sldId id="312"/>
            <p14:sldId id="313"/>
            <p14:sldId id="341"/>
            <p14:sldId id="343"/>
            <p14:sldId id="349"/>
            <p14:sldId id="345"/>
            <p14:sldId id="346"/>
            <p14:sldId id="348"/>
            <p14:sldId id="358"/>
            <p14:sldId id="359"/>
            <p14:sldId id="360"/>
            <p14:sldId id="361"/>
            <p14:sldId id="362"/>
            <p14:sldId id="322"/>
            <p14:sldId id="323"/>
            <p14:sldId id="324"/>
            <p14:sldId id="330"/>
            <p14:sldId id="331"/>
            <p14:sldId id="332"/>
            <p14:sldId id="333"/>
            <p14:sldId id="335"/>
            <p14:sldId id="336"/>
            <p14:sldId id="350"/>
            <p14:sldId id="351"/>
            <p14:sldId id="352"/>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007" autoAdjust="0"/>
  </p:normalViewPr>
  <p:slideViewPr>
    <p:cSldViewPr>
      <p:cViewPr varScale="1">
        <p:scale>
          <a:sx n="90" d="100"/>
          <a:sy n="90" d="100"/>
        </p:scale>
        <p:origin x="-152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8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965C7-AFC3-4E08-8DF5-E03A4050373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4890190-E512-4758-A9B6-D9787EB3159E}">
      <dgm:prSet phldrT="[Text]"/>
      <dgm:spPr>
        <a:solidFill>
          <a:srgbClr val="5C90E7"/>
        </a:solidFill>
      </dgm:spPr>
      <dgm:t>
        <a:bodyPr/>
        <a:lstStyle/>
        <a:p>
          <a:pPr algn="ctr"/>
          <a:r>
            <a:rPr lang="en-US" b="1" dirty="0" smtClean="0"/>
            <a:t>Competency-Based</a:t>
          </a:r>
          <a:endParaRPr lang="en-US" b="1" dirty="0"/>
        </a:p>
      </dgm:t>
    </dgm:pt>
    <dgm:pt modelId="{14B3FC32-A467-4CA1-939F-690099A0A14E}" type="parTrans" cxnId="{45045D24-4880-4789-82DA-7498E302C7C5}">
      <dgm:prSet/>
      <dgm:spPr/>
      <dgm:t>
        <a:bodyPr/>
        <a:lstStyle/>
        <a:p>
          <a:pPr algn="ctr"/>
          <a:endParaRPr lang="en-US"/>
        </a:p>
      </dgm:t>
    </dgm:pt>
    <dgm:pt modelId="{9C7B1AA4-7569-4FC3-9520-CA5FC29D9B4D}" type="sibTrans" cxnId="{45045D24-4880-4789-82DA-7498E302C7C5}">
      <dgm:prSet/>
      <dgm:spPr/>
      <dgm:t>
        <a:bodyPr/>
        <a:lstStyle/>
        <a:p>
          <a:pPr algn="ctr"/>
          <a:endParaRPr lang="en-US"/>
        </a:p>
      </dgm:t>
    </dgm:pt>
    <dgm:pt modelId="{56E9A4D2-E376-48F3-9B72-E88742755A95}">
      <dgm:prSet phldrT="[Text]"/>
      <dgm:spPr>
        <a:solidFill>
          <a:srgbClr val="5C90E7"/>
        </a:solidFill>
      </dgm:spPr>
      <dgm:t>
        <a:bodyPr/>
        <a:lstStyle/>
        <a:p>
          <a:pPr algn="ctr"/>
          <a:r>
            <a:rPr lang="en-US" b="1" dirty="0" smtClean="0"/>
            <a:t>Universal</a:t>
          </a:r>
          <a:endParaRPr lang="en-US" b="1" dirty="0"/>
        </a:p>
      </dgm:t>
    </dgm:pt>
    <dgm:pt modelId="{B23A0656-4ADD-4944-A01F-85B6188116D1}" type="parTrans" cxnId="{3B7E172C-A12E-462E-BF00-B3C4E8013475}">
      <dgm:prSet/>
      <dgm:spPr/>
      <dgm:t>
        <a:bodyPr/>
        <a:lstStyle/>
        <a:p>
          <a:pPr algn="ctr"/>
          <a:endParaRPr lang="en-US"/>
        </a:p>
      </dgm:t>
    </dgm:pt>
    <dgm:pt modelId="{48DF984D-892E-4FAB-9886-0C465C30597E}" type="sibTrans" cxnId="{3B7E172C-A12E-462E-BF00-B3C4E8013475}">
      <dgm:prSet/>
      <dgm:spPr/>
      <dgm:t>
        <a:bodyPr/>
        <a:lstStyle/>
        <a:p>
          <a:pPr algn="ctr"/>
          <a:endParaRPr lang="en-US"/>
        </a:p>
      </dgm:t>
    </dgm:pt>
    <dgm:pt modelId="{AD34C34D-63E9-47BC-8276-5925D41B23E5}">
      <dgm:prSet phldrT="[Text]"/>
      <dgm:spPr>
        <a:solidFill>
          <a:srgbClr val="5C90E7"/>
        </a:solidFill>
      </dgm:spPr>
      <dgm:t>
        <a:bodyPr/>
        <a:lstStyle/>
        <a:p>
          <a:pPr algn="ctr"/>
          <a:r>
            <a:rPr lang="en-US" b="1" dirty="0" smtClean="0"/>
            <a:t>Expanded Access</a:t>
          </a:r>
          <a:endParaRPr lang="en-US" b="1" dirty="0"/>
        </a:p>
      </dgm:t>
    </dgm:pt>
    <dgm:pt modelId="{697FC5EE-90FE-4E26-B880-324C5F386B2E}" type="parTrans" cxnId="{E1EF9396-16A5-421C-9991-09C528CCC61C}">
      <dgm:prSet/>
      <dgm:spPr/>
      <dgm:t>
        <a:bodyPr/>
        <a:lstStyle/>
        <a:p>
          <a:pPr algn="ctr"/>
          <a:endParaRPr lang="en-US"/>
        </a:p>
      </dgm:t>
    </dgm:pt>
    <dgm:pt modelId="{6659130B-703B-4BB6-B681-EEE599112C62}" type="sibTrans" cxnId="{E1EF9396-16A5-421C-9991-09C528CCC61C}">
      <dgm:prSet/>
      <dgm:spPr/>
      <dgm:t>
        <a:bodyPr/>
        <a:lstStyle/>
        <a:p>
          <a:pPr algn="ctr"/>
          <a:endParaRPr lang="en-US"/>
        </a:p>
      </dgm:t>
    </dgm:pt>
    <dgm:pt modelId="{B3D68224-37CE-45DD-A560-CC88378D6E7B}">
      <dgm:prSet phldrT="[Text]"/>
      <dgm:spPr>
        <a:solidFill>
          <a:srgbClr val="5C90E7"/>
        </a:solidFill>
      </dgm:spPr>
      <dgm:t>
        <a:bodyPr/>
        <a:lstStyle/>
        <a:p>
          <a:pPr algn="ctr"/>
          <a:r>
            <a:rPr lang="en-US" b="1" dirty="0" smtClean="0"/>
            <a:t>Streamlined Recertification</a:t>
          </a:r>
          <a:endParaRPr lang="en-US" b="1" dirty="0"/>
        </a:p>
      </dgm:t>
    </dgm:pt>
    <dgm:pt modelId="{2AC0429F-48C4-40F1-B226-7DCA94C248F2}" type="parTrans" cxnId="{EE3074F3-80FA-4DFC-BEBF-2FC3B35F2737}">
      <dgm:prSet/>
      <dgm:spPr/>
      <dgm:t>
        <a:bodyPr/>
        <a:lstStyle/>
        <a:p>
          <a:pPr algn="ctr"/>
          <a:endParaRPr lang="en-US"/>
        </a:p>
      </dgm:t>
    </dgm:pt>
    <dgm:pt modelId="{B2B90F21-E9AE-4EA0-914E-8A94AA5181A0}" type="sibTrans" cxnId="{EE3074F3-80FA-4DFC-BEBF-2FC3B35F2737}">
      <dgm:prSet/>
      <dgm:spPr/>
      <dgm:t>
        <a:bodyPr/>
        <a:lstStyle/>
        <a:p>
          <a:pPr algn="ctr"/>
          <a:endParaRPr lang="en-US"/>
        </a:p>
      </dgm:t>
    </dgm:pt>
    <dgm:pt modelId="{9CA08E49-D871-4625-9D68-F1CDD25C15BE}">
      <dgm:prSet phldrT="[Text]"/>
      <dgm:spPr>
        <a:solidFill>
          <a:srgbClr val="5C90E7"/>
        </a:solidFill>
      </dgm:spPr>
      <dgm:t>
        <a:bodyPr/>
        <a:lstStyle/>
        <a:p>
          <a:pPr algn="ctr"/>
          <a:r>
            <a:rPr lang="en-US" b="1" dirty="0" smtClean="0"/>
            <a:t>Integrity &amp; Best Practices</a:t>
          </a:r>
          <a:endParaRPr lang="en-US" b="1" dirty="0"/>
        </a:p>
      </dgm:t>
    </dgm:pt>
    <dgm:pt modelId="{AE3484BE-C98D-48D5-A9C9-49DAACBF70AA}" type="parTrans" cxnId="{A3B2BEB0-368F-4EB6-A730-DEC60508977B}">
      <dgm:prSet/>
      <dgm:spPr/>
      <dgm:t>
        <a:bodyPr/>
        <a:lstStyle/>
        <a:p>
          <a:pPr algn="ctr"/>
          <a:endParaRPr lang="en-US"/>
        </a:p>
      </dgm:t>
    </dgm:pt>
    <dgm:pt modelId="{99F7ACE6-8C57-49D8-B8C2-71E112071BDF}" type="sibTrans" cxnId="{A3B2BEB0-368F-4EB6-A730-DEC60508977B}">
      <dgm:prSet/>
      <dgm:spPr/>
      <dgm:t>
        <a:bodyPr/>
        <a:lstStyle/>
        <a:p>
          <a:pPr algn="ctr"/>
          <a:endParaRPr lang="en-US"/>
        </a:p>
      </dgm:t>
    </dgm:pt>
    <dgm:pt modelId="{0A1E99D7-747F-4A04-B75B-F8136EDFF9BE}">
      <dgm:prSet phldrT="[Text]"/>
      <dgm:spPr>
        <a:solidFill>
          <a:srgbClr val="5C90E7"/>
        </a:solidFill>
      </dgm:spPr>
      <dgm:t>
        <a:bodyPr/>
        <a:lstStyle/>
        <a:p>
          <a:pPr algn="ctr"/>
          <a:r>
            <a:rPr lang="en-US" b="1" dirty="0" smtClean="0"/>
            <a:t>Pathway to SHRM-CP &amp; SHRM-SCP</a:t>
          </a:r>
          <a:endParaRPr lang="en-US" b="1" dirty="0"/>
        </a:p>
      </dgm:t>
    </dgm:pt>
    <dgm:pt modelId="{DDB9FC36-194A-49CB-91E9-08FAE301140C}" type="parTrans" cxnId="{498F3D29-4B62-40BA-BCAB-AAF8005D9059}">
      <dgm:prSet/>
      <dgm:spPr/>
      <dgm:t>
        <a:bodyPr/>
        <a:lstStyle/>
        <a:p>
          <a:endParaRPr lang="en-US"/>
        </a:p>
      </dgm:t>
    </dgm:pt>
    <dgm:pt modelId="{0C9C80B8-C56F-433D-BEB7-359FCC732E84}" type="sibTrans" cxnId="{498F3D29-4B62-40BA-BCAB-AAF8005D9059}">
      <dgm:prSet/>
      <dgm:spPr/>
      <dgm:t>
        <a:bodyPr/>
        <a:lstStyle/>
        <a:p>
          <a:endParaRPr lang="en-US"/>
        </a:p>
      </dgm:t>
    </dgm:pt>
    <dgm:pt modelId="{777D62A4-E175-41CE-A9EA-9D71B89E28AA}" type="pres">
      <dgm:prSet presAssocID="{F46965C7-AFC3-4E08-8DF5-E03A4050373C}" presName="diagram" presStyleCnt="0">
        <dgm:presLayoutVars>
          <dgm:dir/>
          <dgm:resizeHandles val="exact"/>
        </dgm:presLayoutVars>
      </dgm:prSet>
      <dgm:spPr/>
      <dgm:t>
        <a:bodyPr/>
        <a:lstStyle/>
        <a:p>
          <a:endParaRPr lang="en-US"/>
        </a:p>
      </dgm:t>
    </dgm:pt>
    <dgm:pt modelId="{D3E25C88-E667-4736-8644-B4630C106A1C}" type="pres">
      <dgm:prSet presAssocID="{44890190-E512-4758-A9B6-D9787EB3159E}" presName="node" presStyleLbl="node1" presStyleIdx="0" presStyleCnt="6">
        <dgm:presLayoutVars>
          <dgm:bulletEnabled val="1"/>
        </dgm:presLayoutVars>
      </dgm:prSet>
      <dgm:spPr/>
      <dgm:t>
        <a:bodyPr/>
        <a:lstStyle/>
        <a:p>
          <a:endParaRPr lang="en-US"/>
        </a:p>
      </dgm:t>
    </dgm:pt>
    <dgm:pt modelId="{4CABDF23-6B2F-4975-9DFD-8382B69237DC}" type="pres">
      <dgm:prSet presAssocID="{9C7B1AA4-7569-4FC3-9520-CA5FC29D9B4D}" presName="sibTrans" presStyleCnt="0"/>
      <dgm:spPr/>
    </dgm:pt>
    <dgm:pt modelId="{1336AA2D-083C-4E40-AC63-776E0D5C70FA}" type="pres">
      <dgm:prSet presAssocID="{56E9A4D2-E376-48F3-9B72-E88742755A95}" presName="node" presStyleLbl="node1" presStyleIdx="1" presStyleCnt="6">
        <dgm:presLayoutVars>
          <dgm:bulletEnabled val="1"/>
        </dgm:presLayoutVars>
      </dgm:prSet>
      <dgm:spPr/>
      <dgm:t>
        <a:bodyPr/>
        <a:lstStyle/>
        <a:p>
          <a:endParaRPr lang="en-US"/>
        </a:p>
      </dgm:t>
    </dgm:pt>
    <dgm:pt modelId="{43334DD0-4F1E-4AB8-814B-60932E102905}" type="pres">
      <dgm:prSet presAssocID="{48DF984D-892E-4FAB-9886-0C465C30597E}" presName="sibTrans" presStyleCnt="0"/>
      <dgm:spPr/>
    </dgm:pt>
    <dgm:pt modelId="{97ECFD72-3287-447A-9E42-C98F7CDA2EDF}" type="pres">
      <dgm:prSet presAssocID="{AD34C34D-63E9-47BC-8276-5925D41B23E5}" presName="node" presStyleLbl="node1" presStyleIdx="2" presStyleCnt="6">
        <dgm:presLayoutVars>
          <dgm:bulletEnabled val="1"/>
        </dgm:presLayoutVars>
      </dgm:prSet>
      <dgm:spPr/>
      <dgm:t>
        <a:bodyPr/>
        <a:lstStyle/>
        <a:p>
          <a:endParaRPr lang="en-US"/>
        </a:p>
      </dgm:t>
    </dgm:pt>
    <dgm:pt modelId="{1EE52A55-15D2-4062-91F7-6EC0D68ABF55}" type="pres">
      <dgm:prSet presAssocID="{6659130B-703B-4BB6-B681-EEE599112C62}" presName="sibTrans" presStyleCnt="0"/>
      <dgm:spPr/>
    </dgm:pt>
    <dgm:pt modelId="{44DE458B-A4A7-4BBC-A003-6CB9F99E0AD5}" type="pres">
      <dgm:prSet presAssocID="{0A1E99D7-747F-4A04-B75B-F8136EDFF9BE}" presName="node" presStyleLbl="node1" presStyleIdx="3" presStyleCnt="6">
        <dgm:presLayoutVars>
          <dgm:bulletEnabled val="1"/>
        </dgm:presLayoutVars>
      </dgm:prSet>
      <dgm:spPr/>
      <dgm:t>
        <a:bodyPr/>
        <a:lstStyle/>
        <a:p>
          <a:endParaRPr lang="en-US"/>
        </a:p>
      </dgm:t>
    </dgm:pt>
    <dgm:pt modelId="{6C0611D9-A32B-473A-BCBE-A7D6802A5C70}" type="pres">
      <dgm:prSet presAssocID="{0C9C80B8-C56F-433D-BEB7-359FCC732E84}" presName="sibTrans" presStyleCnt="0"/>
      <dgm:spPr/>
    </dgm:pt>
    <dgm:pt modelId="{E0437A71-8E3F-461C-836C-39B8E3EB48DB}" type="pres">
      <dgm:prSet presAssocID="{B3D68224-37CE-45DD-A560-CC88378D6E7B}" presName="node" presStyleLbl="node1" presStyleIdx="4" presStyleCnt="6">
        <dgm:presLayoutVars>
          <dgm:bulletEnabled val="1"/>
        </dgm:presLayoutVars>
      </dgm:prSet>
      <dgm:spPr/>
      <dgm:t>
        <a:bodyPr/>
        <a:lstStyle/>
        <a:p>
          <a:endParaRPr lang="en-US"/>
        </a:p>
      </dgm:t>
    </dgm:pt>
    <dgm:pt modelId="{3573D8AC-CCCE-472F-94E9-3479D2C06841}" type="pres">
      <dgm:prSet presAssocID="{B2B90F21-E9AE-4EA0-914E-8A94AA5181A0}" presName="sibTrans" presStyleCnt="0"/>
      <dgm:spPr/>
    </dgm:pt>
    <dgm:pt modelId="{8AEF80D9-BB16-4035-B581-4B261512B55B}" type="pres">
      <dgm:prSet presAssocID="{9CA08E49-D871-4625-9D68-F1CDD25C15BE}" presName="node" presStyleLbl="node1" presStyleIdx="5" presStyleCnt="6">
        <dgm:presLayoutVars>
          <dgm:bulletEnabled val="1"/>
        </dgm:presLayoutVars>
      </dgm:prSet>
      <dgm:spPr/>
      <dgm:t>
        <a:bodyPr/>
        <a:lstStyle/>
        <a:p>
          <a:endParaRPr lang="en-US"/>
        </a:p>
      </dgm:t>
    </dgm:pt>
  </dgm:ptLst>
  <dgm:cxnLst>
    <dgm:cxn modelId="{E1EF9396-16A5-421C-9991-09C528CCC61C}" srcId="{F46965C7-AFC3-4E08-8DF5-E03A4050373C}" destId="{AD34C34D-63E9-47BC-8276-5925D41B23E5}" srcOrd="2" destOrd="0" parTransId="{697FC5EE-90FE-4E26-B880-324C5F386B2E}" sibTransId="{6659130B-703B-4BB6-B681-EEE599112C62}"/>
    <dgm:cxn modelId="{45045D24-4880-4789-82DA-7498E302C7C5}" srcId="{F46965C7-AFC3-4E08-8DF5-E03A4050373C}" destId="{44890190-E512-4758-A9B6-D9787EB3159E}" srcOrd="0" destOrd="0" parTransId="{14B3FC32-A467-4CA1-939F-690099A0A14E}" sibTransId="{9C7B1AA4-7569-4FC3-9520-CA5FC29D9B4D}"/>
    <dgm:cxn modelId="{A1DDAFF4-C7DB-406B-9B02-8CF013F9B487}" type="presOf" srcId="{F46965C7-AFC3-4E08-8DF5-E03A4050373C}" destId="{777D62A4-E175-41CE-A9EA-9D71B89E28AA}" srcOrd="0" destOrd="0" presId="urn:microsoft.com/office/officeart/2005/8/layout/default"/>
    <dgm:cxn modelId="{5A960AEB-E0AA-4682-9841-7A765A5D07E1}" type="presOf" srcId="{9CA08E49-D871-4625-9D68-F1CDD25C15BE}" destId="{8AEF80D9-BB16-4035-B581-4B261512B55B}" srcOrd="0" destOrd="0" presId="urn:microsoft.com/office/officeart/2005/8/layout/default"/>
    <dgm:cxn modelId="{3B5E314A-E172-4294-91B1-017DFF9EB55F}" type="presOf" srcId="{AD34C34D-63E9-47BC-8276-5925D41B23E5}" destId="{97ECFD72-3287-447A-9E42-C98F7CDA2EDF}" srcOrd="0" destOrd="0" presId="urn:microsoft.com/office/officeart/2005/8/layout/default"/>
    <dgm:cxn modelId="{9E28B4B8-4D7A-4A02-B00E-A87AFDCA0F61}" type="presOf" srcId="{B3D68224-37CE-45DD-A560-CC88378D6E7B}" destId="{E0437A71-8E3F-461C-836C-39B8E3EB48DB}" srcOrd="0" destOrd="0" presId="urn:microsoft.com/office/officeart/2005/8/layout/default"/>
    <dgm:cxn modelId="{EE3074F3-80FA-4DFC-BEBF-2FC3B35F2737}" srcId="{F46965C7-AFC3-4E08-8DF5-E03A4050373C}" destId="{B3D68224-37CE-45DD-A560-CC88378D6E7B}" srcOrd="4" destOrd="0" parTransId="{2AC0429F-48C4-40F1-B226-7DCA94C248F2}" sibTransId="{B2B90F21-E9AE-4EA0-914E-8A94AA5181A0}"/>
    <dgm:cxn modelId="{A3B2BEB0-368F-4EB6-A730-DEC60508977B}" srcId="{F46965C7-AFC3-4E08-8DF5-E03A4050373C}" destId="{9CA08E49-D871-4625-9D68-F1CDD25C15BE}" srcOrd="5" destOrd="0" parTransId="{AE3484BE-C98D-48D5-A9C9-49DAACBF70AA}" sibTransId="{99F7ACE6-8C57-49D8-B8C2-71E112071BDF}"/>
    <dgm:cxn modelId="{06F20491-D476-4EEE-80D0-385D8E42F832}" type="presOf" srcId="{0A1E99D7-747F-4A04-B75B-F8136EDFF9BE}" destId="{44DE458B-A4A7-4BBC-A003-6CB9F99E0AD5}" srcOrd="0" destOrd="0" presId="urn:microsoft.com/office/officeart/2005/8/layout/default"/>
    <dgm:cxn modelId="{3B7E172C-A12E-462E-BF00-B3C4E8013475}" srcId="{F46965C7-AFC3-4E08-8DF5-E03A4050373C}" destId="{56E9A4D2-E376-48F3-9B72-E88742755A95}" srcOrd="1" destOrd="0" parTransId="{B23A0656-4ADD-4944-A01F-85B6188116D1}" sibTransId="{48DF984D-892E-4FAB-9886-0C465C30597E}"/>
    <dgm:cxn modelId="{0A68B1B2-F440-4CAA-BF60-8A8AC690012E}" type="presOf" srcId="{56E9A4D2-E376-48F3-9B72-E88742755A95}" destId="{1336AA2D-083C-4E40-AC63-776E0D5C70FA}" srcOrd="0" destOrd="0" presId="urn:microsoft.com/office/officeart/2005/8/layout/default"/>
    <dgm:cxn modelId="{498F3D29-4B62-40BA-BCAB-AAF8005D9059}" srcId="{F46965C7-AFC3-4E08-8DF5-E03A4050373C}" destId="{0A1E99D7-747F-4A04-B75B-F8136EDFF9BE}" srcOrd="3" destOrd="0" parTransId="{DDB9FC36-194A-49CB-91E9-08FAE301140C}" sibTransId="{0C9C80B8-C56F-433D-BEB7-359FCC732E84}"/>
    <dgm:cxn modelId="{DA4A8A55-341A-430F-A38C-FAE6F8C04105}" type="presOf" srcId="{44890190-E512-4758-A9B6-D9787EB3159E}" destId="{D3E25C88-E667-4736-8644-B4630C106A1C}" srcOrd="0" destOrd="0" presId="urn:microsoft.com/office/officeart/2005/8/layout/default"/>
    <dgm:cxn modelId="{40FF6C0F-B293-4E72-B968-12D69628D097}" type="presParOf" srcId="{777D62A4-E175-41CE-A9EA-9D71B89E28AA}" destId="{D3E25C88-E667-4736-8644-B4630C106A1C}" srcOrd="0" destOrd="0" presId="urn:microsoft.com/office/officeart/2005/8/layout/default"/>
    <dgm:cxn modelId="{8BCA7E29-9ED7-484A-8738-D4B74F4B4596}" type="presParOf" srcId="{777D62A4-E175-41CE-A9EA-9D71B89E28AA}" destId="{4CABDF23-6B2F-4975-9DFD-8382B69237DC}" srcOrd="1" destOrd="0" presId="urn:microsoft.com/office/officeart/2005/8/layout/default"/>
    <dgm:cxn modelId="{F184820A-F51D-46A2-BB6A-B714E972EB52}" type="presParOf" srcId="{777D62A4-E175-41CE-A9EA-9D71B89E28AA}" destId="{1336AA2D-083C-4E40-AC63-776E0D5C70FA}" srcOrd="2" destOrd="0" presId="urn:microsoft.com/office/officeart/2005/8/layout/default"/>
    <dgm:cxn modelId="{D1A38ACE-77A6-43FB-AFDD-D0F69DECF80B}" type="presParOf" srcId="{777D62A4-E175-41CE-A9EA-9D71B89E28AA}" destId="{43334DD0-4F1E-4AB8-814B-60932E102905}" srcOrd="3" destOrd="0" presId="urn:microsoft.com/office/officeart/2005/8/layout/default"/>
    <dgm:cxn modelId="{8DDEC369-4D7A-44F7-9579-DDC854DFD7A9}" type="presParOf" srcId="{777D62A4-E175-41CE-A9EA-9D71B89E28AA}" destId="{97ECFD72-3287-447A-9E42-C98F7CDA2EDF}" srcOrd="4" destOrd="0" presId="urn:microsoft.com/office/officeart/2005/8/layout/default"/>
    <dgm:cxn modelId="{D4D494D8-5D5B-4E5A-BB2D-AB99F485FF96}" type="presParOf" srcId="{777D62A4-E175-41CE-A9EA-9D71B89E28AA}" destId="{1EE52A55-15D2-4062-91F7-6EC0D68ABF55}" srcOrd="5" destOrd="0" presId="urn:microsoft.com/office/officeart/2005/8/layout/default"/>
    <dgm:cxn modelId="{6A32FEF5-2F07-408E-AED7-CBA95A83179E}" type="presParOf" srcId="{777D62A4-E175-41CE-A9EA-9D71B89E28AA}" destId="{44DE458B-A4A7-4BBC-A003-6CB9F99E0AD5}" srcOrd="6" destOrd="0" presId="urn:microsoft.com/office/officeart/2005/8/layout/default"/>
    <dgm:cxn modelId="{2CDF5636-17A8-41EB-BE37-4E00D4A14938}" type="presParOf" srcId="{777D62A4-E175-41CE-A9EA-9D71B89E28AA}" destId="{6C0611D9-A32B-473A-BCBE-A7D6802A5C70}" srcOrd="7" destOrd="0" presId="urn:microsoft.com/office/officeart/2005/8/layout/default"/>
    <dgm:cxn modelId="{8A2DBF7A-8D91-4113-9D5F-2DD05ED12D6E}" type="presParOf" srcId="{777D62A4-E175-41CE-A9EA-9D71B89E28AA}" destId="{E0437A71-8E3F-461C-836C-39B8E3EB48DB}" srcOrd="8" destOrd="0" presId="urn:microsoft.com/office/officeart/2005/8/layout/default"/>
    <dgm:cxn modelId="{89F1C80A-4D48-4704-9356-307B30916AF9}" type="presParOf" srcId="{777D62A4-E175-41CE-A9EA-9D71B89E28AA}" destId="{3573D8AC-CCCE-472F-94E9-3479D2C06841}" srcOrd="9" destOrd="0" presId="urn:microsoft.com/office/officeart/2005/8/layout/default"/>
    <dgm:cxn modelId="{3E94A064-606A-44E1-96B4-D1AED8DDAE7C}" type="presParOf" srcId="{777D62A4-E175-41CE-A9EA-9D71B89E28AA}" destId="{8AEF80D9-BB16-4035-B581-4B261512B55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C4612-3DAF-490E-81D8-482EE65FF141}" type="datetimeFigureOut">
              <a:rPr lang="en-US" smtClean="0"/>
              <a:t>11/20/2014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C23FDB-2977-4C07-9207-5254070115A0}" type="slidenum">
              <a:rPr lang="en-US" smtClean="0"/>
              <a:t>‹#›</a:t>
            </a:fld>
            <a:endParaRPr lang="en-US"/>
          </a:p>
        </p:txBody>
      </p:sp>
    </p:spTree>
    <p:extLst>
      <p:ext uri="{BB962C8B-B14F-4D97-AF65-F5344CB8AC3E}">
        <p14:creationId xmlns:p14="http://schemas.microsoft.com/office/powerpoint/2010/main" val="414249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93" eaLnBrk="0" hangingPunct="0">
              <a:defRPr sz="2300">
                <a:solidFill>
                  <a:srgbClr val="0A4B80"/>
                </a:solidFill>
                <a:latin typeface="Arial" charset="0"/>
                <a:cs typeface="Times New Roman" pitchFamily="18" charset="0"/>
              </a:defRPr>
            </a:lvl1pPr>
            <a:lvl2pPr marL="719770" indent="-276835" defTabSz="915093" eaLnBrk="0" hangingPunct="0">
              <a:defRPr sz="2300">
                <a:solidFill>
                  <a:srgbClr val="0A4B80"/>
                </a:solidFill>
                <a:latin typeface="Arial" charset="0"/>
                <a:cs typeface="Times New Roman" pitchFamily="18" charset="0"/>
              </a:defRPr>
            </a:lvl2pPr>
            <a:lvl3pPr marL="1107338" indent="-221468" defTabSz="915093" eaLnBrk="0" hangingPunct="0">
              <a:defRPr sz="2300">
                <a:solidFill>
                  <a:srgbClr val="0A4B80"/>
                </a:solidFill>
                <a:latin typeface="Arial" charset="0"/>
                <a:cs typeface="Times New Roman" pitchFamily="18" charset="0"/>
              </a:defRPr>
            </a:lvl3pPr>
            <a:lvl4pPr marL="1550274" indent="-221468" defTabSz="915093" eaLnBrk="0" hangingPunct="0">
              <a:defRPr sz="2300">
                <a:solidFill>
                  <a:srgbClr val="0A4B80"/>
                </a:solidFill>
                <a:latin typeface="Arial" charset="0"/>
                <a:cs typeface="Times New Roman" pitchFamily="18" charset="0"/>
              </a:defRPr>
            </a:lvl4pPr>
            <a:lvl5pPr marL="1993209" indent="-221468" defTabSz="915093" eaLnBrk="0" hangingPunct="0">
              <a:defRPr sz="2300">
                <a:solidFill>
                  <a:srgbClr val="0A4B80"/>
                </a:solidFill>
                <a:latin typeface="Arial" charset="0"/>
                <a:cs typeface="Times New Roman" pitchFamily="18" charset="0"/>
              </a:defRPr>
            </a:lvl5pPr>
            <a:lvl6pPr marL="2436144" indent="-221468" defTabSz="915093" eaLnBrk="0" fontAlgn="base" hangingPunct="0">
              <a:spcBef>
                <a:spcPct val="0"/>
              </a:spcBef>
              <a:spcAft>
                <a:spcPct val="0"/>
              </a:spcAft>
              <a:defRPr sz="2300">
                <a:solidFill>
                  <a:srgbClr val="0A4B80"/>
                </a:solidFill>
                <a:latin typeface="Arial" charset="0"/>
                <a:cs typeface="Times New Roman" pitchFamily="18" charset="0"/>
              </a:defRPr>
            </a:lvl6pPr>
            <a:lvl7pPr marL="2879080" indent="-221468" defTabSz="915093" eaLnBrk="0" fontAlgn="base" hangingPunct="0">
              <a:spcBef>
                <a:spcPct val="0"/>
              </a:spcBef>
              <a:spcAft>
                <a:spcPct val="0"/>
              </a:spcAft>
              <a:defRPr sz="2300">
                <a:solidFill>
                  <a:srgbClr val="0A4B80"/>
                </a:solidFill>
                <a:latin typeface="Arial" charset="0"/>
                <a:cs typeface="Times New Roman" pitchFamily="18" charset="0"/>
              </a:defRPr>
            </a:lvl7pPr>
            <a:lvl8pPr marL="3322015" indent="-221468" defTabSz="915093" eaLnBrk="0" fontAlgn="base" hangingPunct="0">
              <a:spcBef>
                <a:spcPct val="0"/>
              </a:spcBef>
              <a:spcAft>
                <a:spcPct val="0"/>
              </a:spcAft>
              <a:defRPr sz="2300">
                <a:solidFill>
                  <a:srgbClr val="0A4B80"/>
                </a:solidFill>
                <a:latin typeface="Arial" charset="0"/>
                <a:cs typeface="Times New Roman" pitchFamily="18" charset="0"/>
              </a:defRPr>
            </a:lvl8pPr>
            <a:lvl9pPr marL="3764951" indent="-221468" defTabSz="915093" eaLnBrk="0" fontAlgn="base" hangingPunct="0">
              <a:spcBef>
                <a:spcPct val="0"/>
              </a:spcBef>
              <a:spcAft>
                <a:spcPct val="0"/>
              </a:spcAft>
              <a:defRPr sz="2300">
                <a:solidFill>
                  <a:srgbClr val="0A4B80"/>
                </a:solidFill>
                <a:latin typeface="Arial" charset="0"/>
                <a:cs typeface="Times New Roman" pitchFamily="18" charset="0"/>
              </a:defRPr>
            </a:lvl9pPr>
          </a:lstStyle>
          <a:p>
            <a:pPr eaLnBrk="1" hangingPunct="1"/>
            <a:fld id="{A5B660CD-F6A9-4027-95D4-1660471AF749}" type="slidenum">
              <a:rPr lang="en-US" altLang="en-US" sz="1300">
                <a:solidFill>
                  <a:schemeClr val="tx1"/>
                </a:solidFill>
                <a:latin typeface="Times New Roman" pitchFamily="18" charset="0"/>
              </a:rPr>
              <a:pPr eaLnBrk="1" hangingPunct="1"/>
              <a:t>14</a:t>
            </a:fld>
            <a:endParaRPr lang="en-US" altLang="en-US" sz="1300">
              <a:solidFill>
                <a:schemeClr val="tx1"/>
              </a:solidFill>
              <a:latin typeface="Times New Roman"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And, serving as your emcee for the conference is …………</a:t>
            </a:r>
          </a:p>
        </p:txBody>
      </p:sp>
    </p:spTree>
    <p:extLst>
      <p:ext uri="{BB962C8B-B14F-4D97-AF65-F5344CB8AC3E}">
        <p14:creationId xmlns:p14="http://schemas.microsoft.com/office/powerpoint/2010/main" val="1441405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92"/>
              </a:spcBef>
              <a:defRPr/>
            </a:pPr>
            <a:r>
              <a:rPr lang="en-US" sz="1000" dirty="0">
                <a:ea typeface="ＭＳ Ｐゴシック" charset="0"/>
              </a:rPr>
              <a:t>The first step to certification is achieving a SHRM Certified Professional or a SHRM Senior Certified Professional credential</a:t>
            </a:r>
          </a:p>
          <a:p>
            <a:pPr marL="169595" indent="-169595">
              <a:buFontTx/>
              <a:buChar char="•"/>
              <a:defRPr/>
            </a:pPr>
            <a:endParaRPr lang="en-US" altLang="en-US" sz="1000" dirty="0">
              <a:latin typeface="Arial" pitchFamily="34" charset="0"/>
              <a:ea typeface="ＭＳ Ｐゴシック" pitchFamily="34" charset="-128"/>
              <a:cs typeface="Geneva" pitchFamily="1"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SimHei" pitchFamily="49" charset="-122"/>
              </a:defRPr>
            </a:lvl1pPr>
            <a:lvl2pPr marL="730250" indent="-279400">
              <a:defRPr sz="2400">
                <a:solidFill>
                  <a:schemeClr val="tx1"/>
                </a:solidFill>
                <a:latin typeface="Arial" pitchFamily="34" charset="0"/>
                <a:ea typeface="SimHei" pitchFamily="49" charset="-122"/>
              </a:defRPr>
            </a:lvl2pPr>
            <a:lvl3pPr marL="1123950" indent="-223838">
              <a:defRPr sz="2400">
                <a:solidFill>
                  <a:schemeClr val="tx1"/>
                </a:solidFill>
                <a:latin typeface="Arial" pitchFamily="34" charset="0"/>
                <a:ea typeface="SimHei" pitchFamily="49" charset="-122"/>
              </a:defRPr>
            </a:lvl3pPr>
            <a:lvl4pPr marL="1573213" indent="-223838">
              <a:defRPr sz="2400">
                <a:solidFill>
                  <a:schemeClr val="tx1"/>
                </a:solidFill>
                <a:latin typeface="Arial" pitchFamily="34" charset="0"/>
                <a:ea typeface="SimHei" pitchFamily="49" charset="-122"/>
              </a:defRPr>
            </a:lvl4pPr>
            <a:lvl5pPr marL="2025650" indent="-223838">
              <a:defRPr sz="2400">
                <a:solidFill>
                  <a:schemeClr val="tx1"/>
                </a:solidFill>
                <a:latin typeface="Arial" pitchFamily="34" charset="0"/>
                <a:ea typeface="SimHei" pitchFamily="49" charset="-122"/>
              </a:defRPr>
            </a:lvl5pPr>
            <a:lvl6pPr marL="2482850" indent="-223838" eaLnBrk="0" fontAlgn="base" hangingPunct="0">
              <a:spcBef>
                <a:spcPct val="0"/>
              </a:spcBef>
              <a:spcAft>
                <a:spcPct val="0"/>
              </a:spcAft>
              <a:defRPr sz="2400">
                <a:solidFill>
                  <a:schemeClr val="tx1"/>
                </a:solidFill>
                <a:latin typeface="Arial" pitchFamily="34" charset="0"/>
                <a:ea typeface="SimHei" pitchFamily="49" charset="-122"/>
              </a:defRPr>
            </a:lvl6pPr>
            <a:lvl7pPr marL="2940050" indent="-223838" eaLnBrk="0" fontAlgn="base" hangingPunct="0">
              <a:spcBef>
                <a:spcPct val="0"/>
              </a:spcBef>
              <a:spcAft>
                <a:spcPct val="0"/>
              </a:spcAft>
              <a:defRPr sz="2400">
                <a:solidFill>
                  <a:schemeClr val="tx1"/>
                </a:solidFill>
                <a:latin typeface="Arial" pitchFamily="34" charset="0"/>
                <a:ea typeface="SimHei" pitchFamily="49" charset="-122"/>
              </a:defRPr>
            </a:lvl7pPr>
            <a:lvl8pPr marL="3397250" indent="-223838" eaLnBrk="0" fontAlgn="base" hangingPunct="0">
              <a:spcBef>
                <a:spcPct val="0"/>
              </a:spcBef>
              <a:spcAft>
                <a:spcPct val="0"/>
              </a:spcAft>
              <a:defRPr sz="2400">
                <a:solidFill>
                  <a:schemeClr val="tx1"/>
                </a:solidFill>
                <a:latin typeface="Arial" pitchFamily="34" charset="0"/>
                <a:ea typeface="SimHei" pitchFamily="49" charset="-122"/>
              </a:defRPr>
            </a:lvl8pPr>
            <a:lvl9pPr marL="3854450" indent="-223838" eaLnBrk="0" fontAlgn="base" hangingPunct="0">
              <a:spcBef>
                <a:spcPct val="0"/>
              </a:spcBef>
              <a:spcAft>
                <a:spcPct val="0"/>
              </a:spcAft>
              <a:defRPr sz="2400">
                <a:solidFill>
                  <a:schemeClr val="tx1"/>
                </a:solidFill>
                <a:latin typeface="Arial" pitchFamily="34" charset="0"/>
                <a:ea typeface="SimHei" pitchFamily="49" charset="-122"/>
              </a:defRPr>
            </a:lvl9pPr>
          </a:lstStyle>
          <a:p>
            <a:fld id="{67D67A09-016B-4BE7-A715-965EDF05E576}" type="slidenum">
              <a:rPr lang="en-US" altLang="zh-CN" sz="1200">
                <a:ea typeface="Geneva" pitchFamily="1" charset="-128"/>
              </a:rPr>
              <a:pPr/>
              <a:t>47</a:t>
            </a:fld>
            <a:endParaRPr lang="en-US" altLang="zh-CN" sz="1200">
              <a:ea typeface="Geneva" pitchFamily="1" charset="-128"/>
            </a:endParaRPr>
          </a:p>
        </p:txBody>
      </p:sp>
    </p:spTree>
    <p:extLst>
      <p:ext uri="{BB962C8B-B14F-4D97-AF65-F5344CB8AC3E}">
        <p14:creationId xmlns:p14="http://schemas.microsoft.com/office/powerpoint/2010/main" val="290375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Geneva" pitchFamily="1" charset="-128"/>
              </a:rPr>
              <a:t>Be sure you have the appropriate facility and you have your program folks really watching and being aware of the requirements for high quality programming.</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SimHei" pitchFamily="49" charset="-122"/>
              </a:defRPr>
            </a:lvl1pPr>
            <a:lvl2pPr marL="727075" indent="-279400">
              <a:defRPr sz="2400">
                <a:solidFill>
                  <a:schemeClr val="tx1"/>
                </a:solidFill>
                <a:latin typeface="Arial" pitchFamily="34" charset="0"/>
                <a:ea typeface="SimHei" pitchFamily="49" charset="-122"/>
              </a:defRPr>
            </a:lvl2pPr>
            <a:lvl3pPr marL="1119188" indent="-223838">
              <a:defRPr sz="2400">
                <a:solidFill>
                  <a:schemeClr val="tx1"/>
                </a:solidFill>
                <a:latin typeface="Arial" pitchFamily="34" charset="0"/>
                <a:ea typeface="SimHei" pitchFamily="49" charset="-122"/>
              </a:defRPr>
            </a:lvl3pPr>
            <a:lvl4pPr marL="1566863" indent="-223838">
              <a:defRPr sz="2400">
                <a:solidFill>
                  <a:schemeClr val="tx1"/>
                </a:solidFill>
                <a:latin typeface="Arial" pitchFamily="34" charset="0"/>
                <a:ea typeface="SimHei" pitchFamily="49" charset="-122"/>
              </a:defRPr>
            </a:lvl4pPr>
            <a:lvl5pPr marL="2016125" indent="-223838">
              <a:defRPr sz="2400">
                <a:solidFill>
                  <a:schemeClr val="tx1"/>
                </a:solidFill>
                <a:latin typeface="Arial" pitchFamily="34" charset="0"/>
                <a:ea typeface="SimHei" pitchFamily="49" charset="-122"/>
              </a:defRPr>
            </a:lvl5pPr>
            <a:lvl6pPr marL="2473325" indent="-223838" eaLnBrk="0" fontAlgn="base" hangingPunct="0">
              <a:spcBef>
                <a:spcPct val="0"/>
              </a:spcBef>
              <a:spcAft>
                <a:spcPct val="0"/>
              </a:spcAft>
              <a:defRPr sz="2400">
                <a:solidFill>
                  <a:schemeClr val="tx1"/>
                </a:solidFill>
                <a:latin typeface="Arial" pitchFamily="34" charset="0"/>
                <a:ea typeface="SimHei" pitchFamily="49" charset="-122"/>
              </a:defRPr>
            </a:lvl6pPr>
            <a:lvl7pPr marL="2930525" indent="-223838" eaLnBrk="0" fontAlgn="base" hangingPunct="0">
              <a:spcBef>
                <a:spcPct val="0"/>
              </a:spcBef>
              <a:spcAft>
                <a:spcPct val="0"/>
              </a:spcAft>
              <a:defRPr sz="2400">
                <a:solidFill>
                  <a:schemeClr val="tx1"/>
                </a:solidFill>
                <a:latin typeface="Arial" pitchFamily="34" charset="0"/>
                <a:ea typeface="SimHei" pitchFamily="49" charset="-122"/>
              </a:defRPr>
            </a:lvl7pPr>
            <a:lvl8pPr marL="3387725" indent="-223838" eaLnBrk="0" fontAlgn="base" hangingPunct="0">
              <a:spcBef>
                <a:spcPct val="0"/>
              </a:spcBef>
              <a:spcAft>
                <a:spcPct val="0"/>
              </a:spcAft>
              <a:defRPr sz="2400">
                <a:solidFill>
                  <a:schemeClr val="tx1"/>
                </a:solidFill>
                <a:latin typeface="Arial" pitchFamily="34" charset="0"/>
                <a:ea typeface="SimHei" pitchFamily="49" charset="-122"/>
              </a:defRPr>
            </a:lvl8pPr>
            <a:lvl9pPr marL="3844925" indent="-223838" eaLnBrk="0" fontAlgn="base" hangingPunct="0">
              <a:spcBef>
                <a:spcPct val="0"/>
              </a:spcBef>
              <a:spcAft>
                <a:spcPct val="0"/>
              </a:spcAft>
              <a:defRPr sz="2400">
                <a:solidFill>
                  <a:schemeClr val="tx1"/>
                </a:solidFill>
                <a:latin typeface="Arial" pitchFamily="34" charset="0"/>
                <a:ea typeface="SimHei" pitchFamily="49" charset="-122"/>
              </a:defRPr>
            </a:lvl9pPr>
          </a:lstStyle>
          <a:p>
            <a:fld id="{52341E90-FF32-4FBA-B99D-64A3CE77A85A}" type="slidenum">
              <a:rPr lang="en-US" altLang="zh-CN" sz="1200">
                <a:ea typeface="Geneva" pitchFamily="1" charset="-128"/>
              </a:rPr>
              <a:pPr/>
              <a:t>48</a:t>
            </a:fld>
            <a:endParaRPr lang="en-US" altLang="zh-CN" sz="1200">
              <a:ea typeface="Geneva" pitchFamily="1" charset="-128"/>
            </a:endParaRPr>
          </a:p>
        </p:txBody>
      </p:sp>
    </p:spTree>
    <p:extLst>
      <p:ext uri="{BB962C8B-B14F-4D97-AF65-F5344CB8AC3E}">
        <p14:creationId xmlns:p14="http://schemas.microsoft.com/office/powerpoint/2010/main" val="189722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19AD6-267C-4FC0-A101-8EEAC4986AA8}" type="slidenum">
              <a:rPr lang="en-US" altLang="zh-CN" smtClean="0">
                <a:solidFill>
                  <a:prstClr val="black"/>
                </a:solidFill>
              </a:rPr>
              <a:pPr>
                <a:defRPr/>
              </a:pPr>
              <a:t>61</a:t>
            </a:fld>
            <a:endParaRPr lang="en-US" altLang="zh-CN">
              <a:solidFill>
                <a:prstClr val="black"/>
              </a:solidFill>
            </a:endParaRPr>
          </a:p>
        </p:txBody>
      </p:sp>
    </p:spTree>
    <p:extLst>
      <p:ext uri="{BB962C8B-B14F-4D97-AF65-F5344CB8AC3E}">
        <p14:creationId xmlns:p14="http://schemas.microsoft.com/office/powerpoint/2010/main" val="70829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SHRM is “profession-focused, member-driven, volunteer-led, and staff-managed.”  </a:t>
            </a:r>
          </a:p>
          <a:p>
            <a:pPr eaLnBrk="1" hangingPunct="1"/>
            <a:endParaRPr lang="en-US" altLang="en-US" smtClean="0"/>
          </a:p>
          <a:p>
            <a:pPr eaLnBrk="1" hangingPunct="1"/>
            <a:r>
              <a:rPr lang="en-US" altLang="en-US" smtClean="0"/>
              <a:t>The very structure of SHRM and the involvement of the volunteer leaders support this position.  </a:t>
            </a:r>
          </a:p>
          <a:p>
            <a:pPr eaLnBrk="1" hangingPunct="1"/>
            <a:endParaRPr lang="en-US" altLang="en-US" smtClean="0"/>
          </a:p>
          <a:p>
            <a:pPr eaLnBrk="1" hangingPunct="1"/>
            <a:r>
              <a:rPr lang="en-US" altLang="en-US" smtClean="0"/>
              <a:t>Each of these entities plays an integral part in the success of SHRM – let’s talk about each one in more detail.</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93" eaLnBrk="0" hangingPunct="0">
              <a:defRPr sz="2300">
                <a:solidFill>
                  <a:srgbClr val="0A4B80"/>
                </a:solidFill>
                <a:latin typeface="Arial" charset="0"/>
                <a:cs typeface="Times New Roman" pitchFamily="18" charset="0"/>
              </a:defRPr>
            </a:lvl1pPr>
            <a:lvl2pPr marL="719770" indent="-276835" defTabSz="915093" eaLnBrk="0" hangingPunct="0">
              <a:defRPr sz="2300">
                <a:solidFill>
                  <a:srgbClr val="0A4B80"/>
                </a:solidFill>
                <a:latin typeface="Arial" charset="0"/>
                <a:cs typeface="Times New Roman" pitchFamily="18" charset="0"/>
              </a:defRPr>
            </a:lvl2pPr>
            <a:lvl3pPr marL="1107338" indent="-221468" defTabSz="915093" eaLnBrk="0" hangingPunct="0">
              <a:defRPr sz="2300">
                <a:solidFill>
                  <a:srgbClr val="0A4B80"/>
                </a:solidFill>
                <a:latin typeface="Arial" charset="0"/>
                <a:cs typeface="Times New Roman" pitchFamily="18" charset="0"/>
              </a:defRPr>
            </a:lvl3pPr>
            <a:lvl4pPr marL="1550274" indent="-221468" defTabSz="915093" eaLnBrk="0" hangingPunct="0">
              <a:defRPr sz="2300">
                <a:solidFill>
                  <a:srgbClr val="0A4B80"/>
                </a:solidFill>
                <a:latin typeface="Arial" charset="0"/>
                <a:cs typeface="Times New Roman" pitchFamily="18" charset="0"/>
              </a:defRPr>
            </a:lvl4pPr>
            <a:lvl5pPr marL="1993209" indent="-221468" defTabSz="915093" eaLnBrk="0" hangingPunct="0">
              <a:defRPr sz="2300">
                <a:solidFill>
                  <a:srgbClr val="0A4B80"/>
                </a:solidFill>
                <a:latin typeface="Arial" charset="0"/>
                <a:cs typeface="Times New Roman" pitchFamily="18" charset="0"/>
              </a:defRPr>
            </a:lvl5pPr>
            <a:lvl6pPr marL="2436144" indent="-221468" defTabSz="915093" eaLnBrk="0" fontAlgn="base" hangingPunct="0">
              <a:spcBef>
                <a:spcPct val="0"/>
              </a:spcBef>
              <a:spcAft>
                <a:spcPct val="0"/>
              </a:spcAft>
              <a:defRPr sz="2300">
                <a:solidFill>
                  <a:srgbClr val="0A4B80"/>
                </a:solidFill>
                <a:latin typeface="Arial" charset="0"/>
                <a:cs typeface="Times New Roman" pitchFamily="18" charset="0"/>
              </a:defRPr>
            </a:lvl6pPr>
            <a:lvl7pPr marL="2879080" indent="-221468" defTabSz="915093" eaLnBrk="0" fontAlgn="base" hangingPunct="0">
              <a:spcBef>
                <a:spcPct val="0"/>
              </a:spcBef>
              <a:spcAft>
                <a:spcPct val="0"/>
              </a:spcAft>
              <a:defRPr sz="2300">
                <a:solidFill>
                  <a:srgbClr val="0A4B80"/>
                </a:solidFill>
                <a:latin typeface="Arial" charset="0"/>
                <a:cs typeface="Times New Roman" pitchFamily="18" charset="0"/>
              </a:defRPr>
            </a:lvl7pPr>
            <a:lvl8pPr marL="3322015" indent="-221468" defTabSz="915093" eaLnBrk="0" fontAlgn="base" hangingPunct="0">
              <a:spcBef>
                <a:spcPct val="0"/>
              </a:spcBef>
              <a:spcAft>
                <a:spcPct val="0"/>
              </a:spcAft>
              <a:defRPr sz="2300">
                <a:solidFill>
                  <a:srgbClr val="0A4B80"/>
                </a:solidFill>
                <a:latin typeface="Arial" charset="0"/>
                <a:cs typeface="Times New Roman" pitchFamily="18" charset="0"/>
              </a:defRPr>
            </a:lvl8pPr>
            <a:lvl9pPr marL="3764951" indent="-221468" defTabSz="915093" eaLnBrk="0" fontAlgn="base" hangingPunct="0">
              <a:spcBef>
                <a:spcPct val="0"/>
              </a:spcBef>
              <a:spcAft>
                <a:spcPct val="0"/>
              </a:spcAft>
              <a:defRPr sz="2300">
                <a:solidFill>
                  <a:srgbClr val="0A4B80"/>
                </a:solidFill>
                <a:latin typeface="Arial" charset="0"/>
                <a:cs typeface="Times New Roman" pitchFamily="18" charset="0"/>
              </a:defRPr>
            </a:lvl9pPr>
          </a:lstStyle>
          <a:p>
            <a:pPr eaLnBrk="1" hangingPunct="1"/>
            <a:fld id="{2630BC76-BFF1-4ADB-86E8-E4DD6D1E255A}" type="slidenum">
              <a:rPr lang="en-US" altLang="en-US" sz="1300">
                <a:solidFill>
                  <a:schemeClr val="tx1"/>
                </a:solidFill>
                <a:latin typeface="Times New Roman" pitchFamily="18" charset="0"/>
              </a:rPr>
              <a:pPr eaLnBrk="1" hangingPunct="1"/>
              <a:t>19</a:t>
            </a:fld>
            <a:endParaRPr lang="en-US" altLang="en-US" sz="1300">
              <a:solidFill>
                <a:schemeClr val="tx1"/>
              </a:solidFill>
              <a:latin typeface="Times New Roman" pitchFamily="18" charset="0"/>
            </a:endParaRPr>
          </a:p>
        </p:txBody>
      </p:sp>
    </p:spTree>
    <p:extLst>
      <p:ext uri="{BB962C8B-B14F-4D97-AF65-F5344CB8AC3E}">
        <p14:creationId xmlns:p14="http://schemas.microsoft.com/office/powerpoint/2010/main" val="341206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235" indent="-170235">
              <a:buFontTx/>
              <a:buChar char="•"/>
            </a:pPr>
            <a:r>
              <a:rPr lang="en-US" altLang="en-US" sz="1000" dirty="0">
                <a:latin typeface="Arial" pitchFamily="34" charset="0"/>
                <a:cs typeface="Geneva" pitchFamily="1" charset="-128"/>
              </a:rPr>
              <a:t>There are two credentials associated with SHRM’s new certification: the SHRM Certified Professional (SHRM-CP) and the SHRM Senior Certified Professional (SHRM-SCP).</a:t>
            </a:r>
          </a:p>
          <a:p>
            <a:pPr marL="170235" indent="-170235">
              <a:buFontTx/>
              <a:buChar char="•"/>
            </a:pPr>
            <a:r>
              <a:rPr lang="en-US" altLang="en-US" sz="1000" dirty="0">
                <a:latin typeface="Arial" pitchFamily="34" charset="0"/>
                <a:cs typeface="Geneva" pitchFamily="1" charset="-128"/>
              </a:rPr>
              <a:t>The SHRM-CP and SHRM–SCP encourage HR professionals to acquire the knowledge and behaviors they’ll need to effectively perform their jobs and that lead to career success. This certification program was built with employers in mind, will help set the global standard for excellence in HR, and aims to grow certification throughout the HR profession. </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SimHei" pitchFamily="49" charset="-122"/>
              </a:defRPr>
            </a:lvl1pPr>
            <a:lvl2pPr marL="734038" indent="-281121">
              <a:defRPr sz="2400">
                <a:solidFill>
                  <a:schemeClr val="tx1"/>
                </a:solidFill>
                <a:latin typeface="Arial" pitchFamily="34" charset="0"/>
                <a:ea typeface="SimHei" pitchFamily="49" charset="-122"/>
              </a:defRPr>
            </a:lvl2pPr>
            <a:lvl3pPr marL="1129169" indent="-224897">
              <a:defRPr sz="2400">
                <a:solidFill>
                  <a:schemeClr val="tx1"/>
                </a:solidFill>
                <a:latin typeface="Arial" pitchFamily="34" charset="0"/>
                <a:ea typeface="SimHei" pitchFamily="49" charset="-122"/>
              </a:defRPr>
            </a:lvl3pPr>
            <a:lvl4pPr marL="1580524" indent="-224897">
              <a:defRPr sz="2400">
                <a:solidFill>
                  <a:schemeClr val="tx1"/>
                </a:solidFill>
                <a:latin typeface="Arial" pitchFamily="34" charset="0"/>
                <a:ea typeface="SimHei" pitchFamily="49" charset="-122"/>
              </a:defRPr>
            </a:lvl4pPr>
            <a:lvl5pPr marL="2033441" indent="-224897">
              <a:defRPr sz="2400">
                <a:solidFill>
                  <a:schemeClr val="tx1"/>
                </a:solidFill>
                <a:latin typeface="Arial" pitchFamily="34" charset="0"/>
                <a:ea typeface="SimHei" pitchFamily="49" charset="-122"/>
              </a:defRPr>
            </a:lvl5pPr>
            <a:lvl6pPr marL="2483234" indent="-224897" eaLnBrk="0" fontAlgn="base" hangingPunct="0">
              <a:spcBef>
                <a:spcPct val="0"/>
              </a:spcBef>
              <a:spcAft>
                <a:spcPct val="0"/>
              </a:spcAft>
              <a:defRPr sz="2400">
                <a:solidFill>
                  <a:schemeClr val="tx1"/>
                </a:solidFill>
                <a:latin typeface="Arial" pitchFamily="34" charset="0"/>
                <a:ea typeface="SimHei" pitchFamily="49" charset="-122"/>
              </a:defRPr>
            </a:lvl6pPr>
            <a:lvl7pPr marL="2933028" indent="-224897" eaLnBrk="0" fontAlgn="base" hangingPunct="0">
              <a:spcBef>
                <a:spcPct val="0"/>
              </a:spcBef>
              <a:spcAft>
                <a:spcPct val="0"/>
              </a:spcAft>
              <a:defRPr sz="2400">
                <a:solidFill>
                  <a:schemeClr val="tx1"/>
                </a:solidFill>
                <a:latin typeface="Arial" pitchFamily="34" charset="0"/>
                <a:ea typeface="SimHei" pitchFamily="49" charset="-122"/>
              </a:defRPr>
            </a:lvl7pPr>
            <a:lvl8pPr marL="3382821" indent="-224897" eaLnBrk="0" fontAlgn="base" hangingPunct="0">
              <a:spcBef>
                <a:spcPct val="0"/>
              </a:spcBef>
              <a:spcAft>
                <a:spcPct val="0"/>
              </a:spcAft>
              <a:defRPr sz="2400">
                <a:solidFill>
                  <a:schemeClr val="tx1"/>
                </a:solidFill>
                <a:latin typeface="Arial" pitchFamily="34" charset="0"/>
                <a:ea typeface="SimHei" pitchFamily="49" charset="-122"/>
              </a:defRPr>
            </a:lvl8pPr>
            <a:lvl9pPr marL="3832614" indent="-224897" eaLnBrk="0" fontAlgn="base" hangingPunct="0">
              <a:spcBef>
                <a:spcPct val="0"/>
              </a:spcBef>
              <a:spcAft>
                <a:spcPct val="0"/>
              </a:spcAft>
              <a:defRPr sz="2400">
                <a:solidFill>
                  <a:schemeClr val="tx1"/>
                </a:solidFill>
                <a:latin typeface="Arial" pitchFamily="34" charset="0"/>
                <a:ea typeface="SimHei" pitchFamily="49" charset="-122"/>
              </a:defRPr>
            </a:lvl9pPr>
          </a:lstStyle>
          <a:p>
            <a:fld id="{30CCE849-6CC8-42AE-9D26-CAC39FD0326E}" type="slidenum">
              <a:rPr lang="en-US" altLang="zh-CN" sz="1200">
                <a:solidFill>
                  <a:prstClr val="black"/>
                </a:solidFill>
                <a:ea typeface="Geneva" pitchFamily="1" charset="-128"/>
              </a:rPr>
              <a:pPr/>
              <a:t>40</a:t>
            </a:fld>
            <a:endParaRPr lang="en-US" altLang="zh-CN" sz="1200">
              <a:solidFill>
                <a:prstClr val="black"/>
              </a:solidFill>
              <a:ea typeface="Geneva" pitchFamily="1" charset="-128"/>
            </a:endParaRPr>
          </a:p>
        </p:txBody>
      </p:sp>
    </p:spTree>
    <p:extLst>
      <p:ext uri="{BB962C8B-B14F-4D97-AF65-F5344CB8AC3E}">
        <p14:creationId xmlns:p14="http://schemas.microsoft.com/office/powerpoint/2010/main" val="619928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31" indent="-171431">
              <a:buFont typeface="Arial" pitchFamily="34" charset="0"/>
              <a:buChar char="•"/>
              <a:defRPr/>
            </a:pPr>
            <a:r>
              <a:rPr lang="en-US" sz="1000" dirty="0">
                <a:latin typeface="Arial" pitchFamily="34" charset="0"/>
                <a:ea typeface="ＭＳ Ｐゴシック" pitchFamily="34" charset="-128"/>
                <a:cs typeface="Arial" pitchFamily="34" charset="0"/>
              </a:rPr>
              <a:t>SHRM is incorporating important advantages in every aspect of the new certification program. </a:t>
            </a:r>
          </a:p>
          <a:p>
            <a:pPr marL="171431" indent="-171431">
              <a:buFont typeface="Arial" pitchFamily="34" charset="0"/>
              <a:buChar char="•"/>
              <a:defRPr/>
            </a:pPr>
            <a:r>
              <a:rPr lang="en-US" sz="1000" dirty="0">
                <a:latin typeface="Arial" pitchFamily="34" charset="0"/>
                <a:ea typeface="ＭＳ Ｐゴシック" pitchFamily="34" charset="-128"/>
                <a:cs typeface="Arial" pitchFamily="34" charset="0"/>
              </a:rPr>
              <a:t>The SHRM certification is competency-based, has a universal Body of Competency and Knowledge, will increase access to certification across the HR profession, has a streamlined recertification process, establishes a pathway to acquiring the new credentials, and was developed using industry best practices. </a:t>
            </a:r>
          </a:p>
          <a:p>
            <a:pPr marL="171431" indent="-171431">
              <a:buFont typeface="Arial" pitchFamily="34" charset="0"/>
              <a:buChar char="•"/>
              <a:defRPr/>
            </a:pPr>
            <a:r>
              <a:rPr lang="en-US" sz="1000" dirty="0">
                <a:latin typeface="Arial" pitchFamily="34" charset="0"/>
                <a:ea typeface="ＭＳ Ｐゴシック" pitchFamily="34" charset="-128"/>
                <a:cs typeface="Arial" pitchFamily="34" charset="0"/>
              </a:rPr>
              <a:t>We will go over each of these areas in the remaining slides. </a:t>
            </a:r>
          </a:p>
          <a:p>
            <a:pPr>
              <a:defRPr/>
            </a:pPr>
            <a:endParaRPr lang="en-US" dirty="0" smtClean="0">
              <a:latin typeface="Arial" pitchFamily="34" charset="0"/>
              <a:ea typeface="ＭＳ Ｐゴシック" pitchFamily="34" charset="-128"/>
              <a:cs typeface="Geneva" pitchFamily="1" charset="-128"/>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SimHei" pitchFamily="49" charset="-122"/>
              </a:defRPr>
            </a:lvl1pPr>
            <a:lvl2pPr marL="734038" indent="-281121">
              <a:defRPr sz="2400">
                <a:solidFill>
                  <a:schemeClr val="tx1"/>
                </a:solidFill>
                <a:latin typeface="Arial" pitchFamily="34" charset="0"/>
                <a:ea typeface="SimHei" pitchFamily="49" charset="-122"/>
              </a:defRPr>
            </a:lvl2pPr>
            <a:lvl3pPr marL="1129169" indent="-224897">
              <a:defRPr sz="2400">
                <a:solidFill>
                  <a:schemeClr val="tx1"/>
                </a:solidFill>
                <a:latin typeface="Arial" pitchFamily="34" charset="0"/>
                <a:ea typeface="SimHei" pitchFamily="49" charset="-122"/>
              </a:defRPr>
            </a:lvl3pPr>
            <a:lvl4pPr marL="1580524" indent="-224897">
              <a:defRPr sz="2400">
                <a:solidFill>
                  <a:schemeClr val="tx1"/>
                </a:solidFill>
                <a:latin typeface="Arial" pitchFamily="34" charset="0"/>
                <a:ea typeface="SimHei" pitchFamily="49" charset="-122"/>
              </a:defRPr>
            </a:lvl4pPr>
            <a:lvl5pPr marL="2033441" indent="-224897">
              <a:defRPr sz="2400">
                <a:solidFill>
                  <a:schemeClr val="tx1"/>
                </a:solidFill>
                <a:latin typeface="Arial" pitchFamily="34" charset="0"/>
                <a:ea typeface="SimHei" pitchFamily="49" charset="-122"/>
              </a:defRPr>
            </a:lvl5pPr>
            <a:lvl6pPr marL="2483234" indent="-224897" eaLnBrk="0" fontAlgn="base" hangingPunct="0">
              <a:spcBef>
                <a:spcPct val="0"/>
              </a:spcBef>
              <a:spcAft>
                <a:spcPct val="0"/>
              </a:spcAft>
              <a:defRPr sz="2400">
                <a:solidFill>
                  <a:schemeClr val="tx1"/>
                </a:solidFill>
                <a:latin typeface="Arial" pitchFamily="34" charset="0"/>
                <a:ea typeface="SimHei" pitchFamily="49" charset="-122"/>
              </a:defRPr>
            </a:lvl6pPr>
            <a:lvl7pPr marL="2933028" indent="-224897" eaLnBrk="0" fontAlgn="base" hangingPunct="0">
              <a:spcBef>
                <a:spcPct val="0"/>
              </a:spcBef>
              <a:spcAft>
                <a:spcPct val="0"/>
              </a:spcAft>
              <a:defRPr sz="2400">
                <a:solidFill>
                  <a:schemeClr val="tx1"/>
                </a:solidFill>
                <a:latin typeface="Arial" pitchFamily="34" charset="0"/>
                <a:ea typeface="SimHei" pitchFamily="49" charset="-122"/>
              </a:defRPr>
            </a:lvl7pPr>
            <a:lvl8pPr marL="3382821" indent="-224897" eaLnBrk="0" fontAlgn="base" hangingPunct="0">
              <a:spcBef>
                <a:spcPct val="0"/>
              </a:spcBef>
              <a:spcAft>
                <a:spcPct val="0"/>
              </a:spcAft>
              <a:defRPr sz="2400">
                <a:solidFill>
                  <a:schemeClr val="tx1"/>
                </a:solidFill>
                <a:latin typeface="Arial" pitchFamily="34" charset="0"/>
                <a:ea typeface="SimHei" pitchFamily="49" charset="-122"/>
              </a:defRPr>
            </a:lvl8pPr>
            <a:lvl9pPr marL="3832614" indent="-224897" eaLnBrk="0" fontAlgn="base" hangingPunct="0">
              <a:spcBef>
                <a:spcPct val="0"/>
              </a:spcBef>
              <a:spcAft>
                <a:spcPct val="0"/>
              </a:spcAft>
              <a:defRPr sz="2400">
                <a:solidFill>
                  <a:schemeClr val="tx1"/>
                </a:solidFill>
                <a:latin typeface="Arial" pitchFamily="34" charset="0"/>
                <a:ea typeface="SimHei" pitchFamily="49" charset="-122"/>
              </a:defRPr>
            </a:lvl9pPr>
          </a:lstStyle>
          <a:p>
            <a:fld id="{A2FC3216-5A86-4CE1-867A-A20E5D0E9BEA}" type="slidenum">
              <a:rPr lang="en-US" altLang="zh-CN" sz="1200">
                <a:solidFill>
                  <a:prstClr val="black"/>
                </a:solidFill>
                <a:ea typeface="Geneva" pitchFamily="1" charset="-128"/>
              </a:rPr>
              <a:pPr/>
              <a:t>41</a:t>
            </a:fld>
            <a:endParaRPr lang="en-US" altLang="zh-CN" sz="1200">
              <a:solidFill>
                <a:prstClr val="black"/>
              </a:solidFill>
              <a:ea typeface="Geneva" pitchFamily="1" charset="-128"/>
            </a:endParaRPr>
          </a:p>
        </p:txBody>
      </p:sp>
    </p:spTree>
    <p:extLst>
      <p:ext uri="{BB962C8B-B14F-4D97-AF65-F5344CB8AC3E}">
        <p14:creationId xmlns:p14="http://schemas.microsoft.com/office/powerpoint/2010/main" val="250846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cs typeface="Geneva" pitchFamily="1" charset="-128"/>
              </a:rPr>
              <a:t>SHRM </a:t>
            </a:r>
            <a:r>
              <a:rPr lang="en-US" altLang="en-US" dirty="0" err="1" smtClean="0">
                <a:latin typeface="Arial" pitchFamily="34" charset="0"/>
                <a:cs typeface="Geneva" pitchFamily="1" charset="-128"/>
              </a:rPr>
              <a:t>BoCK</a:t>
            </a:r>
            <a:r>
              <a:rPr lang="en-US" altLang="en-US" dirty="0" smtClean="0">
                <a:latin typeface="Arial" pitchFamily="34" charset="0"/>
                <a:cs typeface="Geneva" pitchFamily="1" charset="-128"/>
              </a:rPr>
              <a:t> is based on 8 behavioral competencies and 1 technical competency (HR expertise) which is made up of 4 knowledge domains and 15 functional areas.</a:t>
            </a:r>
          </a:p>
          <a:p>
            <a:endParaRPr lang="en-US" altLang="en-US" dirty="0" smtClean="0">
              <a:latin typeface="Arial" pitchFamily="34" charset="0"/>
              <a:cs typeface="Geneva" pitchFamily="1" charset="-128"/>
            </a:endParaRPr>
          </a:p>
          <a:p>
            <a:r>
              <a:rPr lang="en-US" altLang="en-US" dirty="0" smtClean="0">
                <a:latin typeface="Arial" pitchFamily="34" charset="0"/>
                <a:cs typeface="Geneva" pitchFamily="1" charset="-128"/>
              </a:rPr>
              <a:t>Programming in any of these areas will be eligible for PDCs. Broadening the scope of eligible recertification activities will help individual HR professionals strengthen their core skills, while contributing to a stronger HR profession</a:t>
            </a:r>
          </a:p>
          <a:p>
            <a:endParaRPr lang="en-US" dirty="0"/>
          </a:p>
        </p:txBody>
      </p:sp>
      <p:sp>
        <p:nvSpPr>
          <p:cNvPr id="4" name="Slide Number Placeholder 3"/>
          <p:cNvSpPr>
            <a:spLocks noGrp="1"/>
          </p:cNvSpPr>
          <p:nvPr>
            <p:ph type="sldNum" sz="quarter" idx="10"/>
          </p:nvPr>
        </p:nvSpPr>
        <p:spPr/>
        <p:txBody>
          <a:bodyPr/>
          <a:lstStyle/>
          <a:p>
            <a:fld id="{AEC23FDB-2977-4C07-9207-5254070115A0}" type="slidenum">
              <a:rPr lang="en-US" smtClean="0"/>
              <a:t>42</a:t>
            </a:fld>
            <a:endParaRPr lang="en-US"/>
          </a:p>
        </p:txBody>
      </p:sp>
    </p:spTree>
    <p:extLst>
      <p:ext uri="{BB962C8B-B14F-4D97-AF65-F5344CB8AC3E}">
        <p14:creationId xmlns:p14="http://schemas.microsoft.com/office/powerpoint/2010/main" val="217490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235" indent="-170235" defTabSz="912081">
              <a:buFontTx/>
              <a:buChar char="•"/>
            </a:pPr>
            <a:r>
              <a:rPr lang="en-US" altLang="en-US" sz="1000" dirty="0">
                <a:latin typeface="Arial" pitchFamily="34" charset="0"/>
                <a:cs typeface="Geneva" pitchFamily="1" charset="-128"/>
              </a:rPr>
              <a:t>The exam will be 130-150 questions, and will contain both knowledge- and competency-based questions. We anticipate that the exam will be approximately 3 hours. </a:t>
            </a:r>
          </a:p>
          <a:p>
            <a:pPr marL="170235" indent="-170235" defTabSz="912081">
              <a:buFontTx/>
              <a:buChar char="•"/>
            </a:pPr>
            <a:r>
              <a:rPr lang="en-US" altLang="en-US" sz="1000" dirty="0">
                <a:latin typeface="Arial" pitchFamily="34" charset="0"/>
                <a:cs typeface="Geneva" pitchFamily="1" charset="-128"/>
              </a:rPr>
              <a:t>The SHRM certification exam will be taken at a </a:t>
            </a:r>
            <a:r>
              <a:rPr lang="en-US" altLang="en-US" sz="1000" dirty="0" err="1">
                <a:latin typeface="Arial" pitchFamily="34" charset="0"/>
                <a:cs typeface="Geneva" pitchFamily="1" charset="-128"/>
              </a:rPr>
              <a:t>Prometric</a:t>
            </a:r>
            <a:r>
              <a:rPr lang="en-US" altLang="en-US" sz="1000" dirty="0">
                <a:latin typeface="Arial" pitchFamily="34" charset="0"/>
                <a:cs typeface="Geneva" pitchFamily="1" charset="-128"/>
              </a:rPr>
              <a:t> testing center. </a:t>
            </a:r>
          </a:p>
          <a:p>
            <a:pPr marL="170235" indent="-170235" defTabSz="912081">
              <a:buFontTx/>
              <a:buChar char="•"/>
            </a:pPr>
            <a:r>
              <a:rPr lang="en-US" altLang="en-US" sz="1000" dirty="0">
                <a:latin typeface="Arial" pitchFamily="34" charset="0"/>
                <a:cs typeface="Geneva" pitchFamily="1" charset="-128"/>
              </a:rPr>
              <a:t>Competencies can be tested by using situational-judgment questions, which are a well-established and valid approach to assessment.</a:t>
            </a:r>
          </a:p>
          <a:p>
            <a:pPr marL="170235" indent="-170235" defTabSz="912081">
              <a:buFontTx/>
              <a:buChar char="•"/>
            </a:pPr>
            <a:r>
              <a:rPr lang="en-US" altLang="en-US" dirty="0" smtClean="0">
                <a:latin typeface="Arial" pitchFamily="34" charset="0"/>
                <a:cs typeface="Geneva" pitchFamily="1" charset="-128"/>
              </a:rPr>
              <a:t>We can use situational-judgment testing to measure not only what you know, but how you apply that knowledge in the situations you face every day.  </a:t>
            </a:r>
          </a:p>
          <a:p>
            <a:pPr marL="170235" indent="-170235" defTabSz="912081">
              <a:buFontTx/>
              <a:buChar char="•"/>
            </a:pPr>
            <a:r>
              <a:rPr lang="en-US" altLang="en-US" sz="1000" dirty="0">
                <a:latin typeface="Arial" pitchFamily="34" charset="0"/>
                <a:cs typeface="Geneva" pitchFamily="1" charset="-128"/>
              </a:rPr>
              <a:t>Situational-judgment questions describe a scenario and ask examinees to select the most appropriate approach in response to that scenario. </a:t>
            </a:r>
          </a:p>
          <a:p>
            <a:pPr marL="170235" indent="-170235" defTabSz="912081">
              <a:buFontTx/>
              <a:buChar char="•"/>
            </a:pPr>
            <a:r>
              <a:rPr lang="en-US" altLang="en-US" sz="1000" dirty="0">
                <a:latin typeface="Arial" pitchFamily="34" charset="0"/>
                <a:cs typeface="Geneva" pitchFamily="1" charset="-128"/>
              </a:rPr>
              <a:t>SHRM has partnered with a premier test development organization whose expertise is in crafting situational-judgment questions. </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SimHei" pitchFamily="49" charset="-122"/>
              </a:defRPr>
            </a:lvl1pPr>
            <a:lvl2pPr marL="734038" indent="-281121">
              <a:defRPr sz="2400">
                <a:solidFill>
                  <a:schemeClr val="tx1"/>
                </a:solidFill>
                <a:latin typeface="Arial" pitchFamily="34" charset="0"/>
                <a:ea typeface="SimHei" pitchFamily="49" charset="-122"/>
              </a:defRPr>
            </a:lvl2pPr>
            <a:lvl3pPr marL="1129169" indent="-224897">
              <a:defRPr sz="2400">
                <a:solidFill>
                  <a:schemeClr val="tx1"/>
                </a:solidFill>
                <a:latin typeface="Arial" pitchFamily="34" charset="0"/>
                <a:ea typeface="SimHei" pitchFamily="49" charset="-122"/>
              </a:defRPr>
            </a:lvl3pPr>
            <a:lvl4pPr marL="1580524" indent="-224897">
              <a:defRPr sz="2400">
                <a:solidFill>
                  <a:schemeClr val="tx1"/>
                </a:solidFill>
                <a:latin typeface="Arial" pitchFamily="34" charset="0"/>
                <a:ea typeface="SimHei" pitchFamily="49" charset="-122"/>
              </a:defRPr>
            </a:lvl4pPr>
            <a:lvl5pPr marL="2033441" indent="-224897">
              <a:defRPr sz="2400">
                <a:solidFill>
                  <a:schemeClr val="tx1"/>
                </a:solidFill>
                <a:latin typeface="Arial" pitchFamily="34" charset="0"/>
                <a:ea typeface="SimHei" pitchFamily="49" charset="-122"/>
              </a:defRPr>
            </a:lvl5pPr>
            <a:lvl6pPr marL="2483234" indent="-224897" eaLnBrk="0" fontAlgn="base" hangingPunct="0">
              <a:spcBef>
                <a:spcPct val="0"/>
              </a:spcBef>
              <a:spcAft>
                <a:spcPct val="0"/>
              </a:spcAft>
              <a:defRPr sz="2400">
                <a:solidFill>
                  <a:schemeClr val="tx1"/>
                </a:solidFill>
                <a:latin typeface="Arial" pitchFamily="34" charset="0"/>
                <a:ea typeface="SimHei" pitchFamily="49" charset="-122"/>
              </a:defRPr>
            </a:lvl6pPr>
            <a:lvl7pPr marL="2933028" indent="-224897" eaLnBrk="0" fontAlgn="base" hangingPunct="0">
              <a:spcBef>
                <a:spcPct val="0"/>
              </a:spcBef>
              <a:spcAft>
                <a:spcPct val="0"/>
              </a:spcAft>
              <a:defRPr sz="2400">
                <a:solidFill>
                  <a:schemeClr val="tx1"/>
                </a:solidFill>
                <a:latin typeface="Arial" pitchFamily="34" charset="0"/>
                <a:ea typeface="SimHei" pitchFamily="49" charset="-122"/>
              </a:defRPr>
            </a:lvl7pPr>
            <a:lvl8pPr marL="3382821" indent="-224897" eaLnBrk="0" fontAlgn="base" hangingPunct="0">
              <a:spcBef>
                <a:spcPct val="0"/>
              </a:spcBef>
              <a:spcAft>
                <a:spcPct val="0"/>
              </a:spcAft>
              <a:defRPr sz="2400">
                <a:solidFill>
                  <a:schemeClr val="tx1"/>
                </a:solidFill>
                <a:latin typeface="Arial" pitchFamily="34" charset="0"/>
                <a:ea typeface="SimHei" pitchFamily="49" charset="-122"/>
              </a:defRPr>
            </a:lvl8pPr>
            <a:lvl9pPr marL="3832614" indent="-224897" eaLnBrk="0" fontAlgn="base" hangingPunct="0">
              <a:spcBef>
                <a:spcPct val="0"/>
              </a:spcBef>
              <a:spcAft>
                <a:spcPct val="0"/>
              </a:spcAft>
              <a:defRPr sz="2400">
                <a:solidFill>
                  <a:schemeClr val="tx1"/>
                </a:solidFill>
                <a:latin typeface="Arial" pitchFamily="34" charset="0"/>
                <a:ea typeface="SimHei" pitchFamily="49" charset="-122"/>
              </a:defRPr>
            </a:lvl9pPr>
          </a:lstStyle>
          <a:p>
            <a:fld id="{2BD1782A-ED06-4D44-AE4F-78302406C291}" type="slidenum">
              <a:rPr lang="en-US" altLang="zh-CN" sz="1200">
                <a:solidFill>
                  <a:prstClr val="black"/>
                </a:solidFill>
                <a:ea typeface="Geneva" pitchFamily="1" charset="-128"/>
              </a:rPr>
              <a:pPr/>
              <a:t>43</a:t>
            </a:fld>
            <a:endParaRPr lang="en-US" altLang="zh-CN" sz="1200">
              <a:solidFill>
                <a:prstClr val="black"/>
              </a:solidFill>
              <a:ea typeface="Geneva" pitchFamily="1" charset="-128"/>
            </a:endParaRPr>
          </a:p>
        </p:txBody>
      </p:sp>
    </p:spTree>
    <p:extLst>
      <p:ext uri="{BB962C8B-B14F-4D97-AF65-F5344CB8AC3E}">
        <p14:creationId xmlns:p14="http://schemas.microsoft.com/office/powerpoint/2010/main" val="306492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31" indent="-171431" defTabSz="914300">
              <a:buFont typeface="Arial" pitchFamily="34" charset="0"/>
              <a:buChar char="•"/>
              <a:defRPr/>
            </a:pPr>
            <a:r>
              <a:rPr lang="en-US" sz="1000" dirty="0">
                <a:latin typeface="Arial" pitchFamily="34" charset="0"/>
                <a:ea typeface="ＭＳ Ｐゴシック" charset="0"/>
                <a:cs typeface="Arial" pitchFamily="34" charset="0"/>
              </a:rPr>
              <a:t>SHRM is increasing access to certification for HR professionals. </a:t>
            </a:r>
          </a:p>
          <a:p>
            <a:pPr marL="171431" indent="-171431" defTabSz="914300">
              <a:buFont typeface="Arial" pitchFamily="34" charset="0"/>
              <a:buChar char="•"/>
              <a:defRPr/>
            </a:pPr>
            <a:r>
              <a:rPr lang="en-US" sz="1000" dirty="0">
                <a:latin typeface="Arial" pitchFamily="34" charset="0"/>
                <a:ea typeface="ＭＳ Ｐゴシック" charset="0"/>
                <a:cs typeface="Arial" pitchFamily="34" charset="0"/>
              </a:rPr>
              <a:t>SHRM recognizes the value of having a formal HR education in the eligibility requirements. </a:t>
            </a:r>
          </a:p>
          <a:p>
            <a:pPr marL="171431" indent="-171431" defTabSz="914300">
              <a:buFont typeface="Arial" pitchFamily="34" charset="0"/>
              <a:buChar char="•"/>
              <a:defRPr/>
            </a:pPr>
            <a:r>
              <a:rPr lang="en-US" sz="1000" dirty="0">
                <a:latin typeface="Arial" pitchFamily="34" charset="0"/>
                <a:ea typeface="ＭＳ Ｐゴシック" charset="0"/>
                <a:cs typeface="Arial" pitchFamily="34" charset="0"/>
              </a:rPr>
              <a:t>Makes certification accessible to professionals with less-than-full-time work arrangements</a:t>
            </a:r>
          </a:p>
          <a:p>
            <a:pPr marL="623384" lvl="1" indent="-171431" defTabSz="914300">
              <a:buFont typeface="Arial" pitchFamily="34" charset="0"/>
              <a:buChar char="•"/>
              <a:defRPr/>
            </a:pPr>
            <a:r>
              <a:rPr lang="en-US" sz="1000" dirty="0">
                <a:latin typeface="Arial" pitchFamily="34" charset="0"/>
                <a:cs typeface="Arial" pitchFamily="34" charset="0"/>
              </a:rPr>
              <a:t>1,000 work hours in an HR role in a calendar year = 1 year of experience</a:t>
            </a:r>
          </a:p>
          <a:p>
            <a:pPr marL="171431" indent="-171431" defTabSz="914300">
              <a:buFont typeface="Arial" pitchFamily="34" charset="0"/>
              <a:buChar char="•"/>
              <a:defRPr/>
            </a:pPr>
            <a:r>
              <a:rPr lang="en-US" sz="1000" dirty="0">
                <a:latin typeface="Arial" pitchFamily="34" charset="0"/>
                <a:ea typeface="ＭＳ Ｐゴシック" charset="0"/>
                <a:cs typeface="Arial" pitchFamily="34" charset="0"/>
              </a:rPr>
              <a:t>Exempt and non-exempt status will no longer effect whether you can take the certification exam. </a:t>
            </a:r>
          </a:p>
          <a:p>
            <a:pPr marL="171431" indent="-171431" defTabSz="914300">
              <a:buFont typeface="Arial" pitchFamily="34" charset="0"/>
              <a:buChar char="•"/>
              <a:defRPr/>
            </a:pPr>
            <a:r>
              <a:rPr lang="en-US" sz="1000" dirty="0">
                <a:latin typeface="Arial" pitchFamily="34" charset="0"/>
                <a:ea typeface="ＭＳ Ｐゴシック" charset="0"/>
                <a:cs typeface="Arial" pitchFamily="34" charset="0"/>
              </a:rPr>
              <a:t>The certification program also provides a pathway from SHRM-CP to SHRM-SCP. </a:t>
            </a:r>
          </a:p>
          <a:p>
            <a:pPr marL="171431" indent="-171431" defTabSz="914300">
              <a:buFont typeface="Arial" pitchFamily="34" charset="0"/>
              <a:buChar char="•"/>
              <a:defRPr/>
            </a:pPr>
            <a:r>
              <a:rPr lang="en-US" sz="1000" dirty="0">
                <a:latin typeface="Arial" pitchFamily="34" charset="0"/>
                <a:ea typeface="ＭＳ Ｐゴシック" charset="0"/>
                <a:cs typeface="Arial" pitchFamily="34" charset="0"/>
              </a:rPr>
              <a:t>The chart shows the eligibility requirements needed to take the exam, based off a combination of work and educational experience. </a:t>
            </a:r>
          </a:p>
          <a:p>
            <a:pPr>
              <a:defRPr/>
            </a:pPr>
            <a:endParaRPr lang="en-US" dirty="0">
              <a:ea typeface="ＭＳ Ｐゴシック"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SimHei" pitchFamily="49" charset="-122"/>
              </a:defRPr>
            </a:lvl1pPr>
            <a:lvl2pPr marL="734038" indent="-281121">
              <a:defRPr sz="2400">
                <a:solidFill>
                  <a:schemeClr val="tx1"/>
                </a:solidFill>
                <a:latin typeface="Arial" pitchFamily="34" charset="0"/>
                <a:ea typeface="SimHei" pitchFamily="49" charset="-122"/>
              </a:defRPr>
            </a:lvl2pPr>
            <a:lvl3pPr marL="1129169" indent="-224897">
              <a:defRPr sz="2400">
                <a:solidFill>
                  <a:schemeClr val="tx1"/>
                </a:solidFill>
                <a:latin typeface="Arial" pitchFamily="34" charset="0"/>
                <a:ea typeface="SimHei" pitchFamily="49" charset="-122"/>
              </a:defRPr>
            </a:lvl3pPr>
            <a:lvl4pPr marL="1580524" indent="-224897">
              <a:defRPr sz="2400">
                <a:solidFill>
                  <a:schemeClr val="tx1"/>
                </a:solidFill>
                <a:latin typeface="Arial" pitchFamily="34" charset="0"/>
                <a:ea typeface="SimHei" pitchFamily="49" charset="-122"/>
              </a:defRPr>
            </a:lvl4pPr>
            <a:lvl5pPr marL="2033441" indent="-224897">
              <a:defRPr sz="2400">
                <a:solidFill>
                  <a:schemeClr val="tx1"/>
                </a:solidFill>
                <a:latin typeface="Arial" pitchFamily="34" charset="0"/>
                <a:ea typeface="SimHei" pitchFamily="49" charset="-122"/>
              </a:defRPr>
            </a:lvl5pPr>
            <a:lvl6pPr marL="2483234" indent="-224897" eaLnBrk="0" fontAlgn="base" hangingPunct="0">
              <a:spcBef>
                <a:spcPct val="0"/>
              </a:spcBef>
              <a:spcAft>
                <a:spcPct val="0"/>
              </a:spcAft>
              <a:defRPr sz="2400">
                <a:solidFill>
                  <a:schemeClr val="tx1"/>
                </a:solidFill>
                <a:latin typeface="Arial" pitchFamily="34" charset="0"/>
                <a:ea typeface="SimHei" pitchFamily="49" charset="-122"/>
              </a:defRPr>
            </a:lvl6pPr>
            <a:lvl7pPr marL="2933028" indent="-224897" eaLnBrk="0" fontAlgn="base" hangingPunct="0">
              <a:spcBef>
                <a:spcPct val="0"/>
              </a:spcBef>
              <a:spcAft>
                <a:spcPct val="0"/>
              </a:spcAft>
              <a:defRPr sz="2400">
                <a:solidFill>
                  <a:schemeClr val="tx1"/>
                </a:solidFill>
                <a:latin typeface="Arial" pitchFamily="34" charset="0"/>
                <a:ea typeface="SimHei" pitchFamily="49" charset="-122"/>
              </a:defRPr>
            </a:lvl7pPr>
            <a:lvl8pPr marL="3382821" indent="-224897" eaLnBrk="0" fontAlgn="base" hangingPunct="0">
              <a:spcBef>
                <a:spcPct val="0"/>
              </a:spcBef>
              <a:spcAft>
                <a:spcPct val="0"/>
              </a:spcAft>
              <a:defRPr sz="2400">
                <a:solidFill>
                  <a:schemeClr val="tx1"/>
                </a:solidFill>
                <a:latin typeface="Arial" pitchFamily="34" charset="0"/>
                <a:ea typeface="SimHei" pitchFamily="49" charset="-122"/>
              </a:defRPr>
            </a:lvl8pPr>
            <a:lvl9pPr marL="3832614" indent="-224897" eaLnBrk="0" fontAlgn="base" hangingPunct="0">
              <a:spcBef>
                <a:spcPct val="0"/>
              </a:spcBef>
              <a:spcAft>
                <a:spcPct val="0"/>
              </a:spcAft>
              <a:defRPr sz="2400">
                <a:solidFill>
                  <a:schemeClr val="tx1"/>
                </a:solidFill>
                <a:latin typeface="Arial" pitchFamily="34" charset="0"/>
                <a:ea typeface="SimHei" pitchFamily="49" charset="-122"/>
              </a:defRPr>
            </a:lvl9pPr>
          </a:lstStyle>
          <a:p>
            <a:fld id="{16BB8C02-E0F9-4C47-91AF-85EF70358824}" type="slidenum">
              <a:rPr lang="en-US" altLang="zh-CN" sz="1200">
                <a:solidFill>
                  <a:prstClr val="black"/>
                </a:solidFill>
                <a:ea typeface="Geneva" pitchFamily="1" charset="-128"/>
              </a:rPr>
              <a:pPr/>
              <a:t>44</a:t>
            </a:fld>
            <a:endParaRPr lang="en-US" altLang="zh-CN" sz="1200">
              <a:solidFill>
                <a:prstClr val="black"/>
              </a:solidFill>
              <a:ea typeface="Geneva" pitchFamily="1" charset="-128"/>
            </a:endParaRPr>
          </a:p>
        </p:txBody>
      </p:sp>
    </p:spTree>
    <p:extLst>
      <p:ext uri="{BB962C8B-B14F-4D97-AF65-F5344CB8AC3E}">
        <p14:creationId xmlns:p14="http://schemas.microsoft.com/office/powerpoint/2010/main" val="532104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235" indent="-170235">
              <a:buFontTx/>
              <a:buChar char="•"/>
            </a:pPr>
            <a:r>
              <a:rPr lang="en-US" altLang="en-US" sz="1000" dirty="0">
                <a:latin typeface="Arial" pitchFamily="34" charset="0"/>
                <a:cs typeface="Geneva" pitchFamily="1" charset="-128"/>
              </a:rPr>
              <a:t>The 60 professional development credits needed in order to recertify can be earned in the following categories: advancing your education, advancing your organization, and advancing the profession. </a:t>
            </a:r>
          </a:p>
          <a:p>
            <a:pPr marL="170235" indent="-170235">
              <a:buFontTx/>
              <a:buChar char="•"/>
            </a:pPr>
            <a:r>
              <a:rPr lang="en-US" altLang="en-US" sz="1000" dirty="0">
                <a:latin typeface="Arial" pitchFamily="34" charset="0"/>
                <a:cs typeface="Geneva" pitchFamily="1" charset="-128"/>
              </a:rPr>
              <a:t>The chart above provides examples for the types of activities that can be done, as well as the maximum number of credits allowed per each category. </a:t>
            </a:r>
          </a:p>
          <a:p>
            <a:pPr marL="170235" indent="-170235">
              <a:buFontTx/>
              <a:buChar char="•"/>
            </a:pPr>
            <a:r>
              <a:rPr lang="en-US" altLang="en-US" sz="1000" dirty="0">
                <a:latin typeface="Arial" pitchFamily="34" charset="0"/>
                <a:cs typeface="Geneva" pitchFamily="1" charset="-128"/>
              </a:rPr>
              <a:t>There is no minimum threshold of credits required in any of the three categories. </a:t>
            </a:r>
          </a:p>
          <a:p>
            <a:pPr marL="170235" indent="-170235">
              <a:buFontTx/>
              <a:buChar char="•"/>
            </a:pPr>
            <a:r>
              <a:rPr lang="en-US" altLang="en-US" sz="1000" dirty="0">
                <a:latin typeface="Arial" pitchFamily="34" charset="0"/>
                <a:cs typeface="Geneva" pitchFamily="1" charset="-128"/>
              </a:rPr>
              <a:t>Examples of self-paced continuing education activities include: webcasts, eBooks, videoconferences, audio casts, podcasts, asynchronous e-learning activities, etc. </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SimHei" pitchFamily="49" charset="-122"/>
              </a:defRPr>
            </a:lvl1pPr>
            <a:lvl2pPr marL="734038" indent="-281121">
              <a:defRPr sz="2400">
                <a:solidFill>
                  <a:schemeClr val="tx1"/>
                </a:solidFill>
                <a:latin typeface="Arial" pitchFamily="34" charset="0"/>
                <a:ea typeface="SimHei" pitchFamily="49" charset="-122"/>
              </a:defRPr>
            </a:lvl2pPr>
            <a:lvl3pPr marL="1129169" indent="-224897">
              <a:defRPr sz="2400">
                <a:solidFill>
                  <a:schemeClr val="tx1"/>
                </a:solidFill>
                <a:latin typeface="Arial" pitchFamily="34" charset="0"/>
                <a:ea typeface="SimHei" pitchFamily="49" charset="-122"/>
              </a:defRPr>
            </a:lvl3pPr>
            <a:lvl4pPr marL="1580524" indent="-224897">
              <a:defRPr sz="2400">
                <a:solidFill>
                  <a:schemeClr val="tx1"/>
                </a:solidFill>
                <a:latin typeface="Arial" pitchFamily="34" charset="0"/>
                <a:ea typeface="SimHei" pitchFamily="49" charset="-122"/>
              </a:defRPr>
            </a:lvl4pPr>
            <a:lvl5pPr marL="2033441" indent="-224897">
              <a:defRPr sz="2400">
                <a:solidFill>
                  <a:schemeClr val="tx1"/>
                </a:solidFill>
                <a:latin typeface="Arial" pitchFamily="34" charset="0"/>
                <a:ea typeface="SimHei" pitchFamily="49" charset="-122"/>
              </a:defRPr>
            </a:lvl5pPr>
            <a:lvl6pPr marL="2483234" indent="-224897" eaLnBrk="0" fontAlgn="base" hangingPunct="0">
              <a:spcBef>
                <a:spcPct val="0"/>
              </a:spcBef>
              <a:spcAft>
                <a:spcPct val="0"/>
              </a:spcAft>
              <a:defRPr sz="2400">
                <a:solidFill>
                  <a:schemeClr val="tx1"/>
                </a:solidFill>
                <a:latin typeface="Arial" pitchFamily="34" charset="0"/>
                <a:ea typeface="SimHei" pitchFamily="49" charset="-122"/>
              </a:defRPr>
            </a:lvl6pPr>
            <a:lvl7pPr marL="2933028" indent="-224897" eaLnBrk="0" fontAlgn="base" hangingPunct="0">
              <a:spcBef>
                <a:spcPct val="0"/>
              </a:spcBef>
              <a:spcAft>
                <a:spcPct val="0"/>
              </a:spcAft>
              <a:defRPr sz="2400">
                <a:solidFill>
                  <a:schemeClr val="tx1"/>
                </a:solidFill>
                <a:latin typeface="Arial" pitchFamily="34" charset="0"/>
                <a:ea typeface="SimHei" pitchFamily="49" charset="-122"/>
              </a:defRPr>
            </a:lvl7pPr>
            <a:lvl8pPr marL="3382821" indent="-224897" eaLnBrk="0" fontAlgn="base" hangingPunct="0">
              <a:spcBef>
                <a:spcPct val="0"/>
              </a:spcBef>
              <a:spcAft>
                <a:spcPct val="0"/>
              </a:spcAft>
              <a:defRPr sz="2400">
                <a:solidFill>
                  <a:schemeClr val="tx1"/>
                </a:solidFill>
                <a:latin typeface="Arial" pitchFamily="34" charset="0"/>
                <a:ea typeface="SimHei" pitchFamily="49" charset="-122"/>
              </a:defRPr>
            </a:lvl8pPr>
            <a:lvl9pPr marL="3832614" indent="-224897" eaLnBrk="0" fontAlgn="base" hangingPunct="0">
              <a:spcBef>
                <a:spcPct val="0"/>
              </a:spcBef>
              <a:spcAft>
                <a:spcPct val="0"/>
              </a:spcAft>
              <a:defRPr sz="2400">
                <a:solidFill>
                  <a:schemeClr val="tx1"/>
                </a:solidFill>
                <a:latin typeface="Arial" pitchFamily="34" charset="0"/>
                <a:ea typeface="SimHei" pitchFamily="49" charset="-122"/>
              </a:defRPr>
            </a:lvl9pPr>
          </a:lstStyle>
          <a:p>
            <a:fld id="{74FEE422-E6B4-4C17-9982-98E64CDEAA02}" type="slidenum">
              <a:rPr lang="en-US" altLang="zh-CN" sz="1200">
                <a:solidFill>
                  <a:prstClr val="black"/>
                </a:solidFill>
                <a:ea typeface="Geneva" pitchFamily="1" charset="-128"/>
              </a:rPr>
              <a:pPr/>
              <a:t>45</a:t>
            </a:fld>
            <a:endParaRPr lang="en-US" altLang="zh-CN" sz="1200">
              <a:solidFill>
                <a:prstClr val="black"/>
              </a:solidFill>
              <a:ea typeface="Geneva" pitchFamily="1" charset="-128"/>
            </a:endParaRPr>
          </a:p>
        </p:txBody>
      </p:sp>
    </p:spTree>
    <p:extLst>
      <p:ext uri="{BB962C8B-B14F-4D97-AF65-F5344CB8AC3E}">
        <p14:creationId xmlns:p14="http://schemas.microsoft.com/office/powerpoint/2010/main" val="502117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dirty="0">
                <a:latin typeface="Arial" pitchFamily="34" charset="0"/>
                <a:ea typeface="ＭＳ Ｐゴシック" pitchFamily="34" charset="-128"/>
                <a:cs typeface="Geneva" pitchFamily="1" charset="-128"/>
              </a:rPr>
              <a:t>[Introduction – Speaker should tell the audience a bit about their background, their credentials, their role at SHRM]</a:t>
            </a:r>
          </a:p>
          <a:p>
            <a:pPr>
              <a:defRPr/>
            </a:pPr>
            <a:endParaRPr lang="en-US" sz="1000" dirty="0">
              <a:latin typeface="Arial" pitchFamily="34" charset="0"/>
              <a:ea typeface="ＭＳ Ｐゴシック" pitchFamily="34" charset="-128"/>
              <a:cs typeface="Geneva" pitchFamily="1" charset="-128"/>
            </a:endParaRPr>
          </a:p>
          <a:p>
            <a:pPr marL="170786" indent="-170786">
              <a:buFont typeface="Arial" pitchFamily="34" charset="0"/>
              <a:buChar char="•"/>
              <a:defRPr/>
            </a:pPr>
            <a:r>
              <a:rPr lang="en-US" sz="1000" dirty="0">
                <a:ea typeface="ＭＳ Ｐゴシック" charset="0"/>
              </a:rPr>
              <a:t>This is an exciting and pivotal time in our profession.  Now, more than ever, HR teams are required to assume a greater leadership role, contributing to the strategic direction of their organizations.  The profession is no longer just about</a:t>
            </a:r>
            <a:r>
              <a:rPr lang="en-US" sz="1000" b="1" i="1" dirty="0">
                <a:ea typeface="ＭＳ Ｐゴシック" charset="0"/>
              </a:rPr>
              <a:t> what</a:t>
            </a:r>
            <a:r>
              <a:rPr lang="en-US" sz="1000" dirty="0">
                <a:ea typeface="ＭＳ Ｐゴシック" charset="0"/>
              </a:rPr>
              <a:t> you know – but </a:t>
            </a:r>
            <a:r>
              <a:rPr lang="en-US" sz="1000" b="1" i="1" dirty="0">
                <a:ea typeface="ＭＳ Ｐゴシック" charset="0"/>
              </a:rPr>
              <a:t>how</a:t>
            </a:r>
            <a:r>
              <a:rPr lang="en-US" sz="1000" dirty="0">
                <a:ea typeface="ＭＳ Ｐゴシック" charset="0"/>
              </a:rPr>
              <a:t> you do your job.</a:t>
            </a:r>
          </a:p>
          <a:p>
            <a:pPr marL="170786" indent="-170786">
              <a:buFont typeface="Arial" pitchFamily="34" charset="0"/>
              <a:buChar char="•"/>
              <a:defRPr/>
            </a:pPr>
            <a:r>
              <a:rPr lang="en-US" sz="1000" dirty="0">
                <a:ea typeface="ＭＳ Ｐゴシック" charset="0"/>
                <a:cs typeface="Geneva" pitchFamily="1" charset="-128"/>
              </a:rPr>
              <a:t>SHRM has been monitoring this shift and as you know,  launched the SHRM certification in May of this year. </a:t>
            </a:r>
          </a:p>
          <a:p>
            <a:pPr marL="170786" indent="-170786">
              <a:buFont typeface="Arial" pitchFamily="34" charset="0"/>
              <a:buChar char="•"/>
              <a:defRPr/>
            </a:pPr>
            <a:r>
              <a:rPr lang="en-US" sz="1000" dirty="0">
                <a:ea typeface="ＭＳ Ｐゴシック" charset="0"/>
              </a:rPr>
              <a:t>We believe the SHRM certification will become the new standard for HR professionals around the globe, as it is among the first HR certifications that is focused on teaching and testing the practical, real-life information HR professionals need to excel in their careers today, including knowledge, skills </a:t>
            </a:r>
            <a:r>
              <a:rPr lang="en-US" sz="1000" i="1" dirty="0">
                <a:ea typeface="ＭＳ Ｐゴシック" charset="0"/>
              </a:rPr>
              <a:t>and</a:t>
            </a:r>
            <a:r>
              <a:rPr lang="en-US" sz="1000" dirty="0">
                <a:ea typeface="ＭＳ Ｐゴシック" charset="0"/>
              </a:rPr>
              <a:t> competencies.</a:t>
            </a:r>
          </a:p>
          <a:p>
            <a:pPr marL="170786" indent="-170786">
              <a:buFont typeface="Arial" pitchFamily="34" charset="0"/>
              <a:buChar char="•"/>
              <a:defRPr/>
            </a:pPr>
            <a:r>
              <a:rPr lang="en-US" sz="1000" dirty="0">
                <a:ea typeface="ＭＳ Ｐゴシック" charset="0"/>
                <a:cs typeface="Geneva" pitchFamily="1" charset="-128"/>
              </a:rPr>
              <a:t>This presentation will be an overview of the SHRM certification and will answer any questions you may have. </a:t>
            </a:r>
            <a:endParaRPr lang="en-US" sz="1000" dirty="0">
              <a:latin typeface="Arial" pitchFamily="34" charset="0"/>
              <a:ea typeface="ＭＳ Ｐゴシック" pitchFamily="34" charset="-128"/>
              <a:cs typeface="Geneva" pitchFamily="1"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SimHei" pitchFamily="49" charset="-122"/>
              </a:defRPr>
            </a:lvl1pPr>
            <a:lvl2pPr marL="730250" indent="-279400">
              <a:defRPr sz="2400">
                <a:solidFill>
                  <a:schemeClr val="tx1"/>
                </a:solidFill>
                <a:latin typeface="Arial" pitchFamily="34" charset="0"/>
                <a:ea typeface="SimHei" pitchFamily="49" charset="-122"/>
              </a:defRPr>
            </a:lvl2pPr>
            <a:lvl3pPr marL="1123950" indent="-223838">
              <a:defRPr sz="2400">
                <a:solidFill>
                  <a:schemeClr val="tx1"/>
                </a:solidFill>
                <a:latin typeface="Arial" pitchFamily="34" charset="0"/>
                <a:ea typeface="SimHei" pitchFamily="49" charset="-122"/>
              </a:defRPr>
            </a:lvl3pPr>
            <a:lvl4pPr marL="1573213" indent="-223838">
              <a:defRPr sz="2400">
                <a:solidFill>
                  <a:schemeClr val="tx1"/>
                </a:solidFill>
                <a:latin typeface="Arial" pitchFamily="34" charset="0"/>
                <a:ea typeface="SimHei" pitchFamily="49" charset="-122"/>
              </a:defRPr>
            </a:lvl4pPr>
            <a:lvl5pPr marL="2025650" indent="-223838">
              <a:defRPr sz="2400">
                <a:solidFill>
                  <a:schemeClr val="tx1"/>
                </a:solidFill>
                <a:latin typeface="Arial" pitchFamily="34" charset="0"/>
                <a:ea typeface="SimHei" pitchFamily="49" charset="-122"/>
              </a:defRPr>
            </a:lvl5pPr>
            <a:lvl6pPr marL="2482850" indent="-223838" eaLnBrk="0" fontAlgn="base" hangingPunct="0">
              <a:spcBef>
                <a:spcPct val="0"/>
              </a:spcBef>
              <a:spcAft>
                <a:spcPct val="0"/>
              </a:spcAft>
              <a:defRPr sz="2400">
                <a:solidFill>
                  <a:schemeClr val="tx1"/>
                </a:solidFill>
                <a:latin typeface="Arial" pitchFamily="34" charset="0"/>
                <a:ea typeface="SimHei" pitchFamily="49" charset="-122"/>
              </a:defRPr>
            </a:lvl6pPr>
            <a:lvl7pPr marL="2940050" indent="-223838" eaLnBrk="0" fontAlgn="base" hangingPunct="0">
              <a:spcBef>
                <a:spcPct val="0"/>
              </a:spcBef>
              <a:spcAft>
                <a:spcPct val="0"/>
              </a:spcAft>
              <a:defRPr sz="2400">
                <a:solidFill>
                  <a:schemeClr val="tx1"/>
                </a:solidFill>
                <a:latin typeface="Arial" pitchFamily="34" charset="0"/>
                <a:ea typeface="SimHei" pitchFamily="49" charset="-122"/>
              </a:defRPr>
            </a:lvl7pPr>
            <a:lvl8pPr marL="3397250" indent="-223838" eaLnBrk="0" fontAlgn="base" hangingPunct="0">
              <a:spcBef>
                <a:spcPct val="0"/>
              </a:spcBef>
              <a:spcAft>
                <a:spcPct val="0"/>
              </a:spcAft>
              <a:defRPr sz="2400">
                <a:solidFill>
                  <a:schemeClr val="tx1"/>
                </a:solidFill>
                <a:latin typeface="Arial" pitchFamily="34" charset="0"/>
                <a:ea typeface="SimHei" pitchFamily="49" charset="-122"/>
              </a:defRPr>
            </a:lvl8pPr>
            <a:lvl9pPr marL="3854450" indent="-223838" eaLnBrk="0" fontAlgn="base" hangingPunct="0">
              <a:spcBef>
                <a:spcPct val="0"/>
              </a:spcBef>
              <a:spcAft>
                <a:spcPct val="0"/>
              </a:spcAft>
              <a:defRPr sz="2400">
                <a:solidFill>
                  <a:schemeClr val="tx1"/>
                </a:solidFill>
                <a:latin typeface="Arial" pitchFamily="34" charset="0"/>
                <a:ea typeface="SimHei" pitchFamily="49" charset="-122"/>
              </a:defRPr>
            </a:lvl9pPr>
          </a:lstStyle>
          <a:p>
            <a:fld id="{E98293B5-0348-43D0-A985-ED3A960EBF23}" type="slidenum">
              <a:rPr lang="en-US" altLang="zh-CN" sz="1200">
                <a:ea typeface="Geneva" pitchFamily="1" charset="-128"/>
              </a:rPr>
              <a:pPr/>
              <a:t>46</a:t>
            </a:fld>
            <a:endParaRPr lang="en-US" altLang="zh-CN" sz="1200">
              <a:ea typeface="Geneva" pitchFamily="1" charset="-128"/>
            </a:endParaRPr>
          </a:p>
        </p:txBody>
      </p:sp>
    </p:spTree>
    <p:extLst>
      <p:ext uri="{BB962C8B-B14F-4D97-AF65-F5344CB8AC3E}">
        <p14:creationId xmlns:p14="http://schemas.microsoft.com/office/powerpoint/2010/main" val="319871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 y="4719782"/>
            <a:ext cx="212436" cy="19858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240145" y="4719782"/>
            <a:ext cx="6274205" cy="1985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7918655" y="4719782"/>
            <a:ext cx="1225346" cy="19858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flipH="1">
            <a:off x="6561486" y="5588000"/>
            <a:ext cx="1306947" cy="1117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1487" y="4719782"/>
            <a:ext cx="1358323" cy="792355"/>
          </a:xfrm>
          <a:prstGeom prst="rect">
            <a:avLst/>
          </a:prstGeom>
        </p:spPr>
      </p:pic>
      <p:cxnSp>
        <p:nvCxnSpPr>
          <p:cNvPr id="12" name="Straight Connector 11"/>
          <p:cNvCxnSpPr/>
          <p:nvPr userDrawn="1"/>
        </p:nvCxnSpPr>
        <p:spPr>
          <a:xfrm>
            <a:off x="598249" y="1860454"/>
            <a:ext cx="0" cy="13351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hasCustomPrompt="1"/>
          </p:nvPr>
        </p:nvSpPr>
        <p:spPr>
          <a:xfrm>
            <a:off x="1524000" y="1676400"/>
            <a:ext cx="3962400" cy="609600"/>
          </a:xfrm>
          <a:prstGeom prst="rect">
            <a:avLst/>
          </a:prstGeom>
        </p:spPr>
        <p:txBody>
          <a:bodyPr>
            <a:noAutofit/>
          </a:bodyPr>
          <a:lstStyle>
            <a:lvl1pPr marL="0" indent="0" algn="ctr">
              <a:buNone/>
              <a:defRPr sz="3200" baseline="0">
                <a:solidFill>
                  <a:schemeClr val="accent6">
                    <a:lumMod val="75000"/>
                  </a:schemeClr>
                </a:solidFill>
                <a:latin typeface="Microsoft Sans Serif" pitchFamily="34" charset="0"/>
                <a:cs typeface="Microsoft Sans Serif" pitchFamily="34" charset="0"/>
              </a:defRPr>
            </a:lvl1pPr>
          </a:lstStyle>
          <a:p>
            <a:pPr lvl="0"/>
            <a:r>
              <a:rPr lang="en-US" dirty="0" smtClean="0"/>
              <a:t>SUBHEAD 1</a:t>
            </a:r>
            <a:endParaRPr lang="en-US" dirty="0"/>
          </a:p>
        </p:txBody>
      </p:sp>
      <p:sp>
        <p:nvSpPr>
          <p:cNvPr id="15" name="Text Placeholder 13"/>
          <p:cNvSpPr>
            <a:spLocks noGrp="1"/>
          </p:cNvSpPr>
          <p:nvPr>
            <p:ph type="body" sz="quarter" idx="11" hasCustomPrompt="1"/>
          </p:nvPr>
        </p:nvSpPr>
        <p:spPr>
          <a:xfrm>
            <a:off x="762000" y="2133600"/>
            <a:ext cx="8001000" cy="914400"/>
          </a:xfrm>
          <a:prstGeom prst="rect">
            <a:avLst/>
          </a:prstGeom>
        </p:spPr>
        <p:txBody>
          <a:bodyPr>
            <a:noAutofit/>
          </a:bodyPr>
          <a:lstStyle>
            <a:lvl1pPr marL="0" indent="0" algn="ctr">
              <a:buNone/>
              <a:defRPr sz="5600" baseline="0">
                <a:solidFill>
                  <a:schemeClr val="tx1"/>
                </a:solidFill>
                <a:latin typeface="Microsoft Sans Serif" pitchFamily="34" charset="0"/>
                <a:cs typeface="Microsoft Sans Serif" pitchFamily="34" charset="0"/>
              </a:defRPr>
            </a:lvl1pPr>
          </a:lstStyle>
          <a:p>
            <a:pPr lvl="0"/>
            <a:r>
              <a:rPr lang="en-US" dirty="0" smtClean="0"/>
              <a:t>MAIN TITLE ELEMENT</a:t>
            </a:r>
            <a:endParaRPr lang="en-US" dirty="0"/>
          </a:p>
        </p:txBody>
      </p:sp>
      <p:sp>
        <p:nvSpPr>
          <p:cNvPr id="16" name="Text Placeholder 13"/>
          <p:cNvSpPr>
            <a:spLocks noGrp="1"/>
          </p:cNvSpPr>
          <p:nvPr>
            <p:ph type="body" sz="quarter" idx="12" hasCustomPrompt="1"/>
          </p:nvPr>
        </p:nvSpPr>
        <p:spPr>
          <a:xfrm>
            <a:off x="1396046" y="2971800"/>
            <a:ext cx="6147754" cy="1066800"/>
          </a:xfrm>
          <a:prstGeom prst="rect">
            <a:avLst/>
          </a:prstGeom>
        </p:spPr>
        <p:txBody>
          <a:bodyPr>
            <a:noAutofit/>
          </a:bodyPr>
          <a:lstStyle>
            <a:lvl1pPr marL="0" indent="0" algn="ctr">
              <a:buNone/>
              <a:defRPr sz="6600" baseline="0">
                <a:solidFill>
                  <a:schemeClr val="accent5">
                    <a:lumMod val="50000"/>
                  </a:schemeClr>
                </a:solidFill>
                <a:latin typeface="Microsoft Sans Serif" pitchFamily="34" charset="0"/>
                <a:cs typeface="Microsoft Sans Serif" pitchFamily="34" charset="0"/>
              </a:defRPr>
            </a:lvl1pPr>
          </a:lstStyle>
          <a:p>
            <a:pPr lvl="0"/>
            <a:r>
              <a:rPr lang="en-US" dirty="0" smtClean="0"/>
              <a:t>SUBHEAD 2</a:t>
            </a:r>
            <a:endParaRPr lang="en-US" dirty="0"/>
          </a:p>
        </p:txBody>
      </p:sp>
      <p:sp>
        <p:nvSpPr>
          <p:cNvPr id="5" name="Text Placeholder 4"/>
          <p:cNvSpPr>
            <a:spLocks noGrp="1"/>
          </p:cNvSpPr>
          <p:nvPr>
            <p:ph type="body" sz="quarter" idx="13"/>
          </p:nvPr>
        </p:nvSpPr>
        <p:spPr>
          <a:xfrm>
            <a:off x="990600" y="457200"/>
            <a:ext cx="4876800" cy="45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25348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xfrm>
            <a:off x="7239000" y="6553200"/>
            <a:ext cx="1905000" cy="457200"/>
          </a:xfrm>
        </p:spPr>
        <p:txBody>
          <a:bodyPr/>
          <a:lstStyle>
            <a:lvl1pPr>
              <a:defRPr sz="1100">
                <a:solidFill>
                  <a:srgbClr val="0070C0"/>
                </a:solidFill>
                <a:latin typeface="Calibri" pitchFamily="34" charset="0"/>
              </a:defRPr>
            </a:lvl1pPr>
          </a:lstStyle>
          <a:p>
            <a:pPr>
              <a:defRPr/>
            </a:pPr>
            <a:fld id="{3120027C-F12C-4BB0-A314-6015F85A189C}" type="slidenum">
              <a:rPr lang="en-US" altLang="zh-CN"/>
              <a:pPr>
                <a:defRPr/>
              </a:pPr>
              <a:t>‹#›</a:t>
            </a:fld>
            <a:endParaRPr lang="en-US" altLang="zh-CN" dirty="0"/>
          </a:p>
        </p:txBody>
      </p:sp>
    </p:spTree>
    <p:extLst>
      <p:ext uri="{BB962C8B-B14F-4D97-AF65-F5344CB8AC3E}">
        <p14:creationId xmlns:p14="http://schemas.microsoft.com/office/powerpoint/2010/main" val="26978771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9"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AEA2E4F8-ACD0-48B3-86E4-5AF49269C837}"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586538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5"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D76D9A7-A786-436F-824E-12009C5AD0A7}"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8143595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4"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5B9EA99-1E76-428E-B0DC-A1FC04FC83EF}"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6374967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518B9539-2403-4F8F-9BCE-E50C3F2C2A9A}"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1638102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D1E9738F-623E-4C5A-99D4-7731DD4D1A15}"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7707241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25583E8-D556-4686-97B3-4E44460023EC}"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41129197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4D85462-5239-47D8-93E3-0DE3ED0A02A2}"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4816616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06A2F67B-945B-498C-B29F-E1B773A159C0}"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69172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12E23350-BBEC-4AA9-B0C7-EF2B176E7022}"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400450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10" name="Slide Number Placeholder 2"/>
          <p:cNvSpPr>
            <a:spLocks noGrp="1"/>
          </p:cNvSpPr>
          <p:nvPr>
            <p:ph type="sldNum" sz="quarter" idx="10"/>
          </p:nvPr>
        </p:nvSpPr>
        <p:spPr>
          <a:xfrm>
            <a:off x="6553200" y="6248400"/>
            <a:ext cx="1905000" cy="457200"/>
          </a:xfrm>
        </p:spPr>
        <p:txBody>
          <a:bodyPr/>
          <a:lstStyle>
            <a:lvl1pPr>
              <a:defRPr/>
            </a:lvl1pPr>
          </a:lstStyle>
          <a:p>
            <a:pPr>
              <a:defRPr/>
            </a:pPr>
            <a:fld id="{99939B55-3D7B-40E2-A8A5-59CBE4A1E40F}"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82341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F8FEC52-98BF-4A79-A378-9C0CE54ECCDD}"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2383590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E798CB3E-8292-4B7F-8492-2435E8C40C95}"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53213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8412B875-81DB-4842-B0C1-23886F78A9E4}"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244729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a:xfrm>
            <a:off x="6553200" y="6248400"/>
            <a:ext cx="1905000" cy="457200"/>
          </a:xfrm>
        </p:spPr>
        <p:txBody>
          <a:bodyPr/>
          <a:lstStyle>
            <a:lvl1pPr>
              <a:defRPr/>
            </a:lvl1pPr>
          </a:lstStyle>
          <a:p>
            <a:pPr>
              <a:defRPr/>
            </a:pPr>
            <a:fld id="{E5E03743-9A37-43E4-8719-4B1039F312A9}"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0670511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3BDF6BBB-521B-407B-B594-C78EDC589EAE}"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003AECF3-6A3C-4CCB-B247-F24D439F58B2}"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28991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E69D0C0A-5E51-48D6-8DD5-56EEE98BAA56}"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E7D69A22-9047-4B05-8C94-BCD1106D86FE}"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400741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6" name="Slide Number Placeholder 2"/>
          <p:cNvSpPr>
            <a:spLocks noGrp="1"/>
          </p:cNvSpPr>
          <p:nvPr>
            <p:ph type="sldNum" sz="quarter" idx="10"/>
          </p:nvPr>
        </p:nvSpPr>
        <p:spPr>
          <a:xfrm>
            <a:off x="6553200" y="6248400"/>
            <a:ext cx="1905000" cy="457200"/>
          </a:xfrm>
        </p:spPr>
        <p:txBody>
          <a:bodyPr/>
          <a:lstStyle>
            <a:lvl1pPr>
              <a:defRPr/>
            </a:lvl1pPr>
          </a:lstStyle>
          <a:p>
            <a:pPr>
              <a:defRPr/>
            </a:pPr>
            <a:fld id="{1772F57E-CB3B-4C03-8150-97CCAF812D46}"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8305808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15327512-6061-44B3-B4B6-486E1F0BBD8A}"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2C43FD9E-042A-4271-B2EE-E7093945CB39}"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24" name="Rectangle 23"/>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5" name="Rectangle 24"/>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6" name="Rectangle 25"/>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7" name="Rectangle 26"/>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8" name="Rectangle 27"/>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31" name="Rectangle 30"/>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65E5DA2A-FBEF-4948-A2B3-9361605F93E9}"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428658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7" grpId="0" animBg="1"/>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82D7635F-A655-4590-849A-A2D547586C5C}"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3F08D278-A4A2-4787-AF27-4D5149A5AF5C}"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24" name="Rectangle 23"/>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5" name="Rectangle 24"/>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6" name="Rectangle 25"/>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7" name="Rectangle 26"/>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8" name="Rectangle 27"/>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31" name="Rectangle 30"/>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6ABB0D4A-7446-4058-92B2-CF13F32D540F}"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383871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7" grpId="0" animBg="1"/>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7" name="Slide Number Placeholder 2"/>
          <p:cNvSpPr>
            <a:spLocks noGrp="1"/>
          </p:cNvSpPr>
          <p:nvPr>
            <p:ph type="sldNum" sz="quarter" idx="10"/>
          </p:nvPr>
        </p:nvSpPr>
        <p:spPr>
          <a:xfrm>
            <a:off x="6553200" y="6248400"/>
            <a:ext cx="1905000" cy="457200"/>
          </a:xfrm>
        </p:spPr>
        <p:txBody>
          <a:bodyPr/>
          <a:lstStyle>
            <a:lvl1pPr>
              <a:defRPr/>
            </a:lvl1pPr>
          </a:lstStyle>
          <a:p>
            <a:pPr>
              <a:defRPr/>
            </a:pPr>
            <a:fld id="{7C6251BF-C3FB-4628-9441-4691B1871FA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2928232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DCB1E62D-8E8F-4695-B184-57A2BA891C0F}"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B6858578-855B-49A0-97E3-7E2AA0A6EF50}"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281325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9F3D8A93-0333-4519-A02C-E8E18D6AB7D2}"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4250456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2B0EC572-C8E0-421E-A294-406D99DC7073}"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69D48F82-EAFD-4912-AD5B-497E354E952B}"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71292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6" name="Slide Number Placeholder 2"/>
          <p:cNvSpPr>
            <a:spLocks noGrp="1"/>
          </p:cNvSpPr>
          <p:nvPr>
            <p:ph type="sldNum" sz="quarter" idx="10"/>
          </p:nvPr>
        </p:nvSpPr>
        <p:spPr>
          <a:xfrm>
            <a:off x="6553200" y="6248400"/>
            <a:ext cx="1905000" cy="457200"/>
          </a:xfrm>
        </p:spPr>
        <p:txBody>
          <a:bodyPr/>
          <a:lstStyle>
            <a:lvl1pPr>
              <a:defRPr/>
            </a:lvl1pPr>
          </a:lstStyle>
          <a:p>
            <a:pPr>
              <a:defRPr/>
            </a:pPr>
            <a:fld id="{5305AAD0-FC9E-4A37-9EAF-7739597242CD}"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501575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Rectangle 4"/>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93461D2E-530E-4B6A-A8D7-DB137B449352}"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283630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Rectangle 4"/>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9B38CF1D-3BFB-40AD-B890-42681312264A}"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275153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p:txBody>
          <a:bodyPr/>
          <a:lstStyle>
            <a:lvl1pPr>
              <a:defRPr/>
            </a:lvl1pPr>
          </a:lstStyle>
          <a:p>
            <a:pPr>
              <a:defRPr/>
            </a:pPr>
            <a:fld id="{07CD917E-0C95-4F50-A52A-E91B685E2B7A}"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0471000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Interior Page SHRM">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33400" y="1524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SimHei" pitchFamily="49" charset="-122"/>
              </a:defRPr>
            </a:lvl1pPr>
            <a:lvl2pPr marL="742950" indent="-285750" eaLnBrk="0" hangingPunct="0">
              <a:defRPr sz="2400">
                <a:solidFill>
                  <a:schemeClr val="tx1"/>
                </a:solidFill>
                <a:latin typeface="Arial" pitchFamily="34" charset="0"/>
                <a:ea typeface="SimHei" pitchFamily="49" charset="-122"/>
              </a:defRPr>
            </a:lvl2pPr>
            <a:lvl3pPr marL="1143000" indent="-228600" eaLnBrk="0" hangingPunct="0">
              <a:defRPr sz="2400">
                <a:solidFill>
                  <a:schemeClr val="tx1"/>
                </a:solidFill>
                <a:latin typeface="Arial" pitchFamily="34" charset="0"/>
                <a:ea typeface="SimHei" pitchFamily="49" charset="-122"/>
              </a:defRPr>
            </a:lvl3pPr>
            <a:lvl4pPr marL="1600200" indent="-228600" eaLnBrk="0" hangingPunct="0">
              <a:defRPr sz="2400">
                <a:solidFill>
                  <a:schemeClr val="tx1"/>
                </a:solidFill>
                <a:latin typeface="Arial" pitchFamily="34" charset="0"/>
                <a:ea typeface="SimHei" pitchFamily="49" charset="-122"/>
              </a:defRPr>
            </a:lvl4pPr>
            <a:lvl5pPr marL="2057400" indent="-228600" eaLnBrk="0" hangingPunct="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r" eaLnBrk="1" fontAlgn="base" hangingPunct="1">
              <a:spcBef>
                <a:spcPct val="0"/>
              </a:spcBef>
              <a:spcAft>
                <a:spcPct val="0"/>
              </a:spcAft>
              <a:defRPr/>
            </a:pPr>
            <a:r>
              <a:rPr lang="en-US" altLang="zh-CN" sz="1200" dirty="0" smtClean="0">
                <a:solidFill>
                  <a:srgbClr val="FFFFFF"/>
                </a:solidFill>
                <a:latin typeface="Caecilia LT Std Roman" pitchFamily="18" charset="0"/>
              </a:rPr>
              <a:t>SHRM Overview</a:t>
            </a:r>
            <a:endParaRPr lang="zh-CN" altLang="en-US" sz="1200" smtClean="0">
              <a:solidFill>
                <a:srgbClr val="FFFFFF"/>
              </a:solidFill>
              <a:latin typeface="Caecilia LT Std Roman" pitchFamily="18" charset="0"/>
              <a:ea typeface="ＭＳ Ｐゴシック" pitchFamily="34" charset="-128"/>
            </a:endParaRPr>
          </a:p>
        </p:txBody>
      </p:sp>
      <p:sp>
        <p:nvSpPr>
          <p:cNvPr id="2" name="Title 1"/>
          <p:cNvSpPr>
            <a:spLocks noGrp="1"/>
          </p:cNvSpPr>
          <p:nvPr>
            <p:ph type="title"/>
          </p:nvPr>
        </p:nvSpPr>
        <p:spPr>
          <a:xfrm>
            <a:off x="685800" y="1066800"/>
            <a:ext cx="7772400" cy="762000"/>
          </a:xfrm>
          <a:prstGeom prst="rect">
            <a:avLst/>
          </a:prstGeom>
        </p:spPr>
        <p:txBody>
          <a:bodyPr/>
          <a:lstStyle>
            <a:lvl1pPr algn="l">
              <a:defRPr sz="3600">
                <a:solidFill>
                  <a:srgbClr val="1A78BA"/>
                </a:solidFill>
                <a:latin typeface="Caecilia LT Std Bold"/>
                <a:cs typeface="Caecilia LT Std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7772400" cy="4114800"/>
          </a:xfrm>
          <a:prstGeom prst="rect">
            <a:avLst/>
          </a:prstGeom>
        </p:spPr>
        <p:txBody>
          <a:bodyPr/>
          <a:lstStyle>
            <a:lvl1pPr>
              <a:defRPr sz="1400" b="0" i="0">
                <a:latin typeface="Caecilia LT Std Roman"/>
                <a:cs typeface="Caecilia LT Std Roman"/>
              </a:defRPr>
            </a:lvl1pPr>
            <a:lvl2pPr>
              <a:defRPr sz="1400" b="0" i="0">
                <a:latin typeface="Caecilia LT Std Roman"/>
                <a:cs typeface="Caecilia LT Std Roman"/>
              </a:defRPr>
            </a:lvl2pPr>
            <a:lvl3pPr>
              <a:defRPr sz="1400" b="0" i="0">
                <a:latin typeface="Caecilia LT Std Roman"/>
                <a:cs typeface="Caecilia LT Std Roman"/>
              </a:defRPr>
            </a:lvl3pPr>
            <a:lvl4pPr>
              <a:defRPr sz="1400" b="0" i="0">
                <a:latin typeface="Caecilia LT Std Roman"/>
                <a:cs typeface="Caecilia LT Std Roman"/>
              </a:defRPr>
            </a:lvl4pPr>
            <a:lvl5pPr>
              <a:defRPr sz="1400" b="0" i="0">
                <a:latin typeface="Caecilia LT Std Roman"/>
                <a:cs typeface="Caecilia LT Std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p:txBody>
          <a:bodyPr/>
          <a:lstStyle>
            <a:lvl1pPr>
              <a:defRPr/>
            </a:lvl1pPr>
          </a:lstStyle>
          <a:p>
            <a:pPr>
              <a:defRPr/>
            </a:pPr>
            <a:fld id="{3580ECC0-2FAC-4238-A603-F5F93AAE8DF4}" type="slidenum">
              <a:rPr lang="en-US" altLang="zh-CN">
                <a:solidFill>
                  <a:srgbClr val="FFFFFF"/>
                </a:solidFill>
              </a:rPr>
              <a:pPr>
                <a:defRPr/>
              </a:pPr>
              <a:t>‹#›</a:t>
            </a:fld>
            <a:endParaRPr lang="en-US" altLang="zh-CN" dirty="0">
              <a:solidFill>
                <a:srgbClr val="FFFFFF"/>
              </a:solidFill>
            </a:endParaRPr>
          </a:p>
        </p:txBody>
      </p:sp>
      <p:sp>
        <p:nvSpPr>
          <p:cNvPr id="8" name="Rectangle 4"/>
          <p:cNvSpPr>
            <a:spLocks noGrp="1" noChangeArrowheads="1"/>
          </p:cNvSpPr>
          <p:nvPr>
            <p:ph type="dt" sz="half" idx="11"/>
          </p:nvPr>
        </p:nvSpPr>
        <p:spPr/>
        <p:txBody>
          <a:bodyPr/>
          <a:lstStyle>
            <a:lvl1pPr eaLnBrk="0" hangingPunct="0">
              <a:lnSpc>
                <a:spcPct val="100000"/>
              </a:lnSpc>
              <a:defRPr sz="1100" b="0" i="0" baseline="0">
                <a:solidFill>
                  <a:srgbClr val="5C90E7"/>
                </a:solidFill>
                <a:latin typeface="Caecilia LT Std Light"/>
                <a:ea typeface="Geneva" pitchFamily="1" charset="-128"/>
                <a:cs typeface="Caecilia LT Std Light"/>
              </a:defRPr>
            </a:lvl1pPr>
          </a:lstStyle>
          <a:p>
            <a:pPr>
              <a:defRPr/>
            </a:pPr>
            <a:endParaRPr lang="zh-CN" altLang="zh-CN"/>
          </a:p>
        </p:txBody>
      </p:sp>
    </p:spTree>
    <p:extLst>
      <p:ext uri="{BB962C8B-B14F-4D97-AF65-F5344CB8AC3E}">
        <p14:creationId xmlns:p14="http://schemas.microsoft.com/office/powerpoint/2010/main" val="36095684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xfrm>
            <a:off x="7239000" y="6553200"/>
            <a:ext cx="1905000" cy="457200"/>
          </a:xfrm>
        </p:spPr>
        <p:txBody>
          <a:bodyPr/>
          <a:lstStyle>
            <a:lvl1pPr>
              <a:defRPr sz="1100">
                <a:solidFill>
                  <a:srgbClr val="0070C0"/>
                </a:solidFill>
                <a:latin typeface="Calibri" pitchFamily="34" charset="0"/>
              </a:defRPr>
            </a:lvl1pPr>
          </a:lstStyle>
          <a:p>
            <a:pPr>
              <a:defRPr/>
            </a:pPr>
            <a:fld id="{3120027C-F12C-4BB0-A314-6015F85A189C}" type="slidenum">
              <a:rPr lang="en-US" altLang="zh-CN"/>
              <a:pPr>
                <a:defRPr/>
              </a:pPr>
              <a:t>‹#›</a:t>
            </a:fld>
            <a:endParaRPr lang="en-US" altLang="zh-CN" dirty="0"/>
          </a:p>
        </p:txBody>
      </p:sp>
    </p:spTree>
    <p:extLst>
      <p:ext uri="{BB962C8B-B14F-4D97-AF65-F5344CB8AC3E}">
        <p14:creationId xmlns:p14="http://schemas.microsoft.com/office/powerpoint/2010/main" val="21921746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F8FEC52-98BF-4A79-A378-9C0CE54ECCDD}"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9581963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9F3D8A93-0333-4519-A02C-E8E18D6AB7D2}"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7283257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9"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AEA2E4F8-ACD0-48B3-86E4-5AF49269C837}"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46098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9"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AEA2E4F8-ACD0-48B3-86E4-5AF49269C837}"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6778396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5"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D76D9A7-A786-436F-824E-12009C5AD0A7}"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2920261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4"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5B9EA99-1E76-428E-B0DC-A1FC04FC83EF}"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9378696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518B9539-2403-4F8F-9BCE-E50C3F2C2A9A}"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4308654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D1E9738F-623E-4C5A-99D4-7731DD4D1A15}"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40346965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25583E8-D556-4686-97B3-4E44460023EC}"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563197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4D85462-5239-47D8-93E3-0DE3ED0A02A2}"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177075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06A2F67B-945B-498C-B29F-E1B773A159C0}"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103806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12E23350-BBEC-4AA9-B0C7-EF2B176E7022}"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87122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10" name="Slide Number Placeholder 2"/>
          <p:cNvSpPr>
            <a:spLocks noGrp="1"/>
          </p:cNvSpPr>
          <p:nvPr>
            <p:ph type="sldNum" sz="quarter" idx="10"/>
          </p:nvPr>
        </p:nvSpPr>
        <p:spPr>
          <a:xfrm>
            <a:off x="6553200" y="6248400"/>
            <a:ext cx="1905000" cy="457200"/>
          </a:xfrm>
        </p:spPr>
        <p:txBody>
          <a:bodyPr/>
          <a:lstStyle>
            <a:lvl1pPr>
              <a:defRPr/>
            </a:lvl1pPr>
          </a:lstStyle>
          <a:p>
            <a:pPr>
              <a:defRPr/>
            </a:pPr>
            <a:fld id="{99939B55-3D7B-40E2-A8A5-59CBE4A1E40F}"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0196822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E798CB3E-8292-4B7F-8492-2435E8C40C95}"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191932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5"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D76D9A7-A786-436F-824E-12009C5AD0A7}"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3491278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8412B875-81DB-4842-B0C1-23886F78A9E4}"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420863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a:xfrm>
            <a:off x="6553200" y="6248400"/>
            <a:ext cx="1905000" cy="457200"/>
          </a:xfrm>
        </p:spPr>
        <p:txBody>
          <a:bodyPr/>
          <a:lstStyle>
            <a:lvl1pPr>
              <a:defRPr/>
            </a:lvl1pPr>
          </a:lstStyle>
          <a:p>
            <a:pPr>
              <a:defRPr/>
            </a:pPr>
            <a:fld id="{E5E03743-9A37-43E4-8719-4B1039F312A9}"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5170650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3BDF6BBB-521B-407B-B594-C78EDC589EAE}"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003AECF3-6A3C-4CCB-B247-F24D439F58B2}"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280502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E69D0C0A-5E51-48D6-8DD5-56EEE98BAA56}"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E7D69A22-9047-4B05-8C94-BCD1106D86FE}"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191101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6" name="Slide Number Placeholder 2"/>
          <p:cNvSpPr>
            <a:spLocks noGrp="1"/>
          </p:cNvSpPr>
          <p:nvPr>
            <p:ph type="sldNum" sz="quarter" idx="10"/>
          </p:nvPr>
        </p:nvSpPr>
        <p:spPr>
          <a:xfrm>
            <a:off x="6553200" y="6248400"/>
            <a:ext cx="1905000" cy="457200"/>
          </a:xfrm>
        </p:spPr>
        <p:txBody>
          <a:bodyPr/>
          <a:lstStyle>
            <a:lvl1pPr>
              <a:defRPr/>
            </a:lvl1pPr>
          </a:lstStyle>
          <a:p>
            <a:pPr>
              <a:defRPr/>
            </a:pPr>
            <a:fld id="{1772F57E-CB3B-4C03-8150-97CCAF812D46}"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40979679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15327512-6061-44B3-B4B6-486E1F0BBD8A}"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2C43FD9E-042A-4271-B2EE-E7093945CB39}"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24" name="Rectangle 23"/>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5" name="Rectangle 24"/>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6" name="Rectangle 25"/>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7" name="Rectangle 26"/>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8" name="Rectangle 27"/>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31" name="Rectangle 30"/>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65E5DA2A-FBEF-4948-A2B3-9361605F93E9}"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133477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7" grpId="0" animBg="1"/>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82D7635F-A655-4590-849A-A2D547586C5C}"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3F08D278-A4A2-4787-AF27-4D5149A5AF5C}"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24" name="Rectangle 23"/>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5" name="Rectangle 24"/>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6" name="Rectangle 25"/>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7" name="Rectangle 26"/>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8" name="Rectangle 27"/>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31" name="Rectangle 30"/>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6ABB0D4A-7446-4058-92B2-CF13F32D540F}"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381369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7" grpId="0" animBg="1"/>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7" name="Slide Number Placeholder 2"/>
          <p:cNvSpPr>
            <a:spLocks noGrp="1"/>
          </p:cNvSpPr>
          <p:nvPr>
            <p:ph type="sldNum" sz="quarter" idx="10"/>
          </p:nvPr>
        </p:nvSpPr>
        <p:spPr>
          <a:xfrm>
            <a:off x="6553200" y="6248400"/>
            <a:ext cx="1905000" cy="457200"/>
          </a:xfrm>
        </p:spPr>
        <p:txBody>
          <a:bodyPr/>
          <a:lstStyle>
            <a:lvl1pPr>
              <a:defRPr/>
            </a:lvl1pPr>
          </a:lstStyle>
          <a:p>
            <a:pPr>
              <a:defRPr/>
            </a:pPr>
            <a:fld id="{7C6251BF-C3FB-4628-9441-4691B1871FA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4547859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DCB1E62D-8E8F-4695-B184-57A2BA891C0F}"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B6858578-855B-49A0-97E3-7E2AA0A6EF50}"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38392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2B0EC572-C8E0-421E-A294-406D99DC7073}"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69D48F82-EAFD-4912-AD5B-497E354E952B}"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4749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4"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5B9EA99-1E76-428E-B0DC-A1FC04FC83EF}"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01313259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6" name="Slide Number Placeholder 2"/>
          <p:cNvSpPr>
            <a:spLocks noGrp="1"/>
          </p:cNvSpPr>
          <p:nvPr>
            <p:ph type="sldNum" sz="quarter" idx="10"/>
          </p:nvPr>
        </p:nvSpPr>
        <p:spPr>
          <a:xfrm>
            <a:off x="6553200" y="6248400"/>
            <a:ext cx="1905000" cy="457200"/>
          </a:xfrm>
        </p:spPr>
        <p:txBody>
          <a:bodyPr/>
          <a:lstStyle>
            <a:lvl1pPr>
              <a:defRPr/>
            </a:lvl1pPr>
          </a:lstStyle>
          <a:p>
            <a:pPr>
              <a:defRPr/>
            </a:pPr>
            <a:fld id="{5305AAD0-FC9E-4A37-9EAF-7739597242CD}"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0542524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Rectangle 4"/>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93461D2E-530E-4B6A-A8D7-DB137B449352}"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391258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Rectangle 4"/>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9B38CF1D-3BFB-40AD-B890-42681312264A}"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358719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p:txBody>
          <a:bodyPr/>
          <a:lstStyle>
            <a:lvl1pPr>
              <a:defRPr/>
            </a:lvl1pPr>
          </a:lstStyle>
          <a:p>
            <a:pPr>
              <a:defRPr/>
            </a:pPr>
            <a:fld id="{07CD917E-0C95-4F50-A52A-E91B685E2B7A}"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50550845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Interior Page SHRM">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33400" y="1524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SimHei" pitchFamily="49" charset="-122"/>
              </a:defRPr>
            </a:lvl1pPr>
            <a:lvl2pPr marL="742950" indent="-285750" eaLnBrk="0" hangingPunct="0">
              <a:defRPr sz="2400">
                <a:solidFill>
                  <a:schemeClr val="tx1"/>
                </a:solidFill>
                <a:latin typeface="Arial" pitchFamily="34" charset="0"/>
                <a:ea typeface="SimHei" pitchFamily="49" charset="-122"/>
              </a:defRPr>
            </a:lvl2pPr>
            <a:lvl3pPr marL="1143000" indent="-228600" eaLnBrk="0" hangingPunct="0">
              <a:defRPr sz="2400">
                <a:solidFill>
                  <a:schemeClr val="tx1"/>
                </a:solidFill>
                <a:latin typeface="Arial" pitchFamily="34" charset="0"/>
                <a:ea typeface="SimHei" pitchFamily="49" charset="-122"/>
              </a:defRPr>
            </a:lvl3pPr>
            <a:lvl4pPr marL="1600200" indent="-228600" eaLnBrk="0" hangingPunct="0">
              <a:defRPr sz="2400">
                <a:solidFill>
                  <a:schemeClr val="tx1"/>
                </a:solidFill>
                <a:latin typeface="Arial" pitchFamily="34" charset="0"/>
                <a:ea typeface="SimHei" pitchFamily="49" charset="-122"/>
              </a:defRPr>
            </a:lvl4pPr>
            <a:lvl5pPr marL="2057400" indent="-228600" eaLnBrk="0" hangingPunct="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r" eaLnBrk="1" fontAlgn="base" hangingPunct="1">
              <a:spcBef>
                <a:spcPct val="0"/>
              </a:spcBef>
              <a:spcAft>
                <a:spcPct val="0"/>
              </a:spcAft>
              <a:defRPr/>
            </a:pPr>
            <a:r>
              <a:rPr lang="en-US" altLang="zh-CN" sz="1200" dirty="0" smtClean="0">
                <a:solidFill>
                  <a:srgbClr val="FFFFFF"/>
                </a:solidFill>
                <a:latin typeface="Caecilia LT Std Roman" pitchFamily="18" charset="0"/>
              </a:rPr>
              <a:t>SHRM Overview</a:t>
            </a:r>
            <a:endParaRPr lang="zh-CN" altLang="en-US" sz="1200" smtClean="0">
              <a:solidFill>
                <a:srgbClr val="FFFFFF"/>
              </a:solidFill>
              <a:latin typeface="Caecilia LT Std Roman" pitchFamily="18" charset="0"/>
              <a:ea typeface="ＭＳ Ｐゴシック" pitchFamily="34" charset="-128"/>
            </a:endParaRPr>
          </a:p>
        </p:txBody>
      </p:sp>
      <p:sp>
        <p:nvSpPr>
          <p:cNvPr id="2" name="Title 1"/>
          <p:cNvSpPr>
            <a:spLocks noGrp="1"/>
          </p:cNvSpPr>
          <p:nvPr>
            <p:ph type="title"/>
          </p:nvPr>
        </p:nvSpPr>
        <p:spPr>
          <a:xfrm>
            <a:off x="685800" y="1066800"/>
            <a:ext cx="7772400" cy="762000"/>
          </a:xfrm>
          <a:prstGeom prst="rect">
            <a:avLst/>
          </a:prstGeom>
        </p:spPr>
        <p:txBody>
          <a:bodyPr/>
          <a:lstStyle>
            <a:lvl1pPr algn="l">
              <a:defRPr sz="3600">
                <a:solidFill>
                  <a:srgbClr val="1A78BA"/>
                </a:solidFill>
                <a:latin typeface="Caecilia LT Std Bold"/>
                <a:cs typeface="Caecilia LT Std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7772400" cy="4114800"/>
          </a:xfrm>
          <a:prstGeom prst="rect">
            <a:avLst/>
          </a:prstGeom>
        </p:spPr>
        <p:txBody>
          <a:bodyPr/>
          <a:lstStyle>
            <a:lvl1pPr>
              <a:defRPr sz="1400" b="0" i="0">
                <a:latin typeface="Caecilia LT Std Roman"/>
                <a:cs typeface="Caecilia LT Std Roman"/>
              </a:defRPr>
            </a:lvl1pPr>
            <a:lvl2pPr>
              <a:defRPr sz="1400" b="0" i="0">
                <a:latin typeface="Caecilia LT Std Roman"/>
                <a:cs typeface="Caecilia LT Std Roman"/>
              </a:defRPr>
            </a:lvl2pPr>
            <a:lvl3pPr>
              <a:defRPr sz="1400" b="0" i="0">
                <a:latin typeface="Caecilia LT Std Roman"/>
                <a:cs typeface="Caecilia LT Std Roman"/>
              </a:defRPr>
            </a:lvl3pPr>
            <a:lvl4pPr>
              <a:defRPr sz="1400" b="0" i="0">
                <a:latin typeface="Caecilia LT Std Roman"/>
                <a:cs typeface="Caecilia LT Std Roman"/>
              </a:defRPr>
            </a:lvl4pPr>
            <a:lvl5pPr>
              <a:defRPr sz="1400" b="0" i="0">
                <a:latin typeface="Caecilia LT Std Roman"/>
                <a:cs typeface="Caecilia LT Std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p:txBody>
          <a:bodyPr/>
          <a:lstStyle>
            <a:lvl1pPr>
              <a:defRPr/>
            </a:lvl1pPr>
          </a:lstStyle>
          <a:p>
            <a:pPr>
              <a:defRPr/>
            </a:pPr>
            <a:fld id="{F22572A3-7150-4684-A41B-1DE029825AA4}" type="slidenum">
              <a:rPr lang="en-US" altLang="zh-CN">
                <a:solidFill>
                  <a:srgbClr val="FFFFFF"/>
                </a:solidFill>
              </a:rPr>
              <a:pPr>
                <a:defRPr/>
              </a:pPr>
              <a:t>‹#›</a:t>
            </a:fld>
            <a:endParaRPr lang="en-US" altLang="zh-CN">
              <a:solidFill>
                <a:srgbClr val="FFFFFF"/>
              </a:solidFill>
            </a:endParaRPr>
          </a:p>
        </p:txBody>
      </p:sp>
      <p:sp>
        <p:nvSpPr>
          <p:cNvPr id="8" name="Rectangle 4"/>
          <p:cNvSpPr>
            <a:spLocks noGrp="1" noChangeArrowheads="1"/>
          </p:cNvSpPr>
          <p:nvPr>
            <p:ph type="dt" sz="half" idx="11"/>
          </p:nvPr>
        </p:nvSpPr>
        <p:spPr/>
        <p:txBody>
          <a:bodyPr/>
          <a:lstStyle>
            <a:lvl1pPr eaLnBrk="0" hangingPunct="0">
              <a:lnSpc>
                <a:spcPct val="100000"/>
              </a:lnSpc>
              <a:defRPr sz="1100" b="0" i="0" baseline="0">
                <a:solidFill>
                  <a:srgbClr val="5C90E7"/>
                </a:solidFill>
                <a:latin typeface="Caecilia LT Std Light"/>
                <a:ea typeface="Geneva" pitchFamily="1" charset="-128"/>
                <a:cs typeface="Caecilia LT Std Light"/>
              </a:defRPr>
            </a:lvl1pPr>
          </a:lstStyle>
          <a:p>
            <a:pPr>
              <a:defRPr/>
            </a:pPr>
            <a:endParaRPr lang="zh-CN" altLang="zh-CN"/>
          </a:p>
        </p:txBody>
      </p:sp>
    </p:spTree>
    <p:extLst>
      <p:ext uri="{BB962C8B-B14F-4D97-AF65-F5344CB8AC3E}">
        <p14:creationId xmlns:p14="http://schemas.microsoft.com/office/powerpoint/2010/main" val="27600979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xfrm>
            <a:off x="7239000" y="6553200"/>
            <a:ext cx="1905000" cy="457200"/>
          </a:xfrm>
        </p:spPr>
        <p:txBody>
          <a:bodyPr/>
          <a:lstStyle>
            <a:lvl1pPr>
              <a:defRPr sz="1100">
                <a:solidFill>
                  <a:srgbClr val="0070C0"/>
                </a:solidFill>
                <a:latin typeface="Calibri" panose="020F0502020204030204" pitchFamily="34" charset="0"/>
              </a:defRPr>
            </a:lvl1pPr>
          </a:lstStyle>
          <a:p>
            <a:pPr>
              <a:defRPr/>
            </a:pPr>
            <a:fld id="{26A58101-3D59-4E24-B603-2B1350EC094E}" type="slidenum">
              <a:rPr lang="en-US" altLang="zh-CN"/>
              <a:pPr>
                <a:defRPr/>
              </a:pPr>
              <a:t>‹#›</a:t>
            </a:fld>
            <a:endParaRPr lang="en-US" altLang="zh-CN"/>
          </a:p>
        </p:txBody>
      </p:sp>
    </p:spTree>
    <p:extLst>
      <p:ext uri="{BB962C8B-B14F-4D97-AF65-F5344CB8AC3E}">
        <p14:creationId xmlns:p14="http://schemas.microsoft.com/office/powerpoint/2010/main" val="2695758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19FE176-012D-4E3F-905D-9BEE0CD25E51}"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252110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179D814F-87A9-4A60-BA02-09DA9B020EFD}"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83089529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9"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ABC88E28-94E9-456E-8551-4963AFCB6F55}"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51093888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5"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6DD5479-E2D7-4E14-984E-5F852FB4C03A}"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025717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518B9539-2403-4F8F-9BCE-E50C3F2C2A9A}"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87823116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4"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D4E567C-C497-4FF5-9B00-0913CA85CD9E}"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57457955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FCC9BCF0-25EF-4EC1-A25B-A16F1037DEBB}"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83490552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5C67CFC6-F329-4146-B7F7-5DA21D66F7FF}"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5873375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62E0893-FF79-4A0F-B1B2-34E48527A777}"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4628620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2308C599-FF19-4013-8E57-7C93342479D4}"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0621482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3EA45C60-17BF-40E0-8328-817B6066C54B}"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95711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9EF56C71-5BC8-4193-A5EA-0369037494A5}"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414640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10" name="Slide Number Placeholder 2"/>
          <p:cNvSpPr>
            <a:spLocks noGrp="1"/>
          </p:cNvSpPr>
          <p:nvPr>
            <p:ph type="sldNum" sz="quarter" idx="10"/>
          </p:nvPr>
        </p:nvSpPr>
        <p:spPr>
          <a:xfrm>
            <a:off x="6553200" y="6248400"/>
            <a:ext cx="1905000" cy="457200"/>
          </a:xfrm>
        </p:spPr>
        <p:txBody>
          <a:bodyPr/>
          <a:lstStyle>
            <a:lvl1pPr>
              <a:defRPr/>
            </a:lvl1pPr>
          </a:lstStyle>
          <a:p>
            <a:pPr>
              <a:defRPr/>
            </a:pPr>
            <a:fld id="{9AC066C2-40A6-4DBB-8C7B-A12F04BAC6D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0723676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C5C1FB9D-3DBC-4EA1-A140-2C7609E71A9A}"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74203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33D82D23-A620-4C1F-A0F0-CE7A5B272A80}"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22435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D1E9738F-623E-4C5A-99D4-7731DD4D1A15}"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107086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a:xfrm>
            <a:off x="6553200" y="6248400"/>
            <a:ext cx="1905000" cy="457200"/>
          </a:xfrm>
        </p:spPr>
        <p:txBody>
          <a:bodyPr/>
          <a:lstStyle>
            <a:lvl1pPr>
              <a:defRPr/>
            </a:lvl1pPr>
          </a:lstStyle>
          <a:p>
            <a:pPr>
              <a:defRPr/>
            </a:pPr>
            <a:fld id="{BF9C8844-F210-435E-A25E-58B512CBC154}"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79591128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A0354E14-A58E-4F0D-A499-BF9E987728A7}"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E5AD52BA-1B28-45F6-A927-114C7EB081D2}"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162945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DD9E38CF-6C2D-4EE9-ACE3-92A20AFB0ACE}"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57944BBE-A195-412F-812D-56B25282CF46}"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11483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6" name="Slide Number Placeholder 2"/>
          <p:cNvSpPr>
            <a:spLocks noGrp="1"/>
          </p:cNvSpPr>
          <p:nvPr>
            <p:ph type="sldNum" sz="quarter" idx="10"/>
          </p:nvPr>
        </p:nvSpPr>
        <p:spPr>
          <a:xfrm>
            <a:off x="6553200" y="6248400"/>
            <a:ext cx="1905000" cy="457200"/>
          </a:xfrm>
        </p:spPr>
        <p:txBody>
          <a:bodyPr/>
          <a:lstStyle>
            <a:lvl1pPr>
              <a:defRPr/>
            </a:lvl1pPr>
          </a:lstStyle>
          <a:p>
            <a:pPr>
              <a:defRPr/>
            </a:pPr>
            <a:fld id="{1E9CB42A-7032-4103-BC7F-02A19FA48616}"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63353647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453AA998-7A3D-4778-B278-C81568FD9ACA}"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78C73C68-59FE-440F-8AD1-A4134C64FC6F}"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24" name="Rectangle 23"/>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5" name="Rectangle 24"/>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6" name="Rectangle 25"/>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7" name="Rectangle 26"/>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8" name="Rectangle 27"/>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31" name="Rectangle 30"/>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67432E86-443A-4FA3-B106-09CBA6C8B26E}"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261549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7" grpId="0" animBg="1"/>
    </p:bld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D9D37C8C-FB37-496C-AE22-C6F91D2CBDB6}"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B40DC97B-D435-4AE2-B98D-A75072755E39}"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24" name="Rectangle 23"/>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5" name="Rectangle 24"/>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6" name="Rectangle 25"/>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7" name="Rectangle 26"/>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8" name="Rectangle 27"/>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31" name="Rectangle 30"/>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C6351884-F5C6-4F59-B5A0-D81E6AB26DFC}"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300711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7" grpId="0" animBg="1"/>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7" name="Slide Number Placeholder 2"/>
          <p:cNvSpPr>
            <a:spLocks noGrp="1"/>
          </p:cNvSpPr>
          <p:nvPr>
            <p:ph type="sldNum" sz="quarter" idx="10"/>
          </p:nvPr>
        </p:nvSpPr>
        <p:spPr>
          <a:xfrm>
            <a:off x="6553200" y="6248400"/>
            <a:ext cx="1905000" cy="457200"/>
          </a:xfrm>
        </p:spPr>
        <p:txBody>
          <a:bodyPr/>
          <a:lstStyle>
            <a:lvl1pPr>
              <a:defRPr/>
            </a:lvl1pPr>
          </a:lstStyle>
          <a:p>
            <a:pPr>
              <a:defRPr/>
            </a:pPr>
            <a:fld id="{69820312-7712-44AB-9095-6F6341AA43D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773383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F2E312D7-4CFC-46DA-9D59-3EAAD9727334}"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16" name="Rectangle 15"/>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DDB8DD1E-86C2-4561-ACB3-561043531A49}"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235451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6" name="Slide Number Placeholder 2"/>
          <p:cNvSpPr>
            <a:spLocks noGrp="1"/>
          </p:cNvSpPr>
          <p:nvPr>
            <p:ph type="sldNum" sz="quarter" idx="10"/>
          </p:nvPr>
        </p:nvSpPr>
        <p:spPr>
          <a:xfrm>
            <a:off x="6553200" y="6248400"/>
            <a:ext cx="1905000" cy="457200"/>
          </a:xfrm>
        </p:spPr>
        <p:txBody>
          <a:bodyPr/>
          <a:lstStyle>
            <a:lvl1pPr>
              <a:defRPr/>
            </a:lvl1pPr>
          </a:lstStyle>
          <a:p>
            <a:pPr>
              <a:defRPr/>
            </a:pPr>
            <a:fld id="{B8D92B5C-51EE-4884-BDB1-13D385A7C24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2137824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Rectangle 4"/>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60E5533F-8A34-4082-8F83-30B409B242CF}"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42024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25583E8-D556-4686-97B3-4E44460023EC}"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70581084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Rectangle 4"/>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8F5EBCF5-386B-4EF4-B351-F81913939862}"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405437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p:txBody>
          <a:bodyPr/>
          <a:lstStyle>
            <a:lvl1pPr>
              <a:defRPr/>
            </a:lvl1pPr>
          </a:lstStyle>
          <a:p>
            <a:pPr>
              <a:defRPr/>
            </a:pPr>
            <a:fld id="{273C8244-6D8F-420E-BC1D-287243F2AE4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374738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solidFill>
                  <a:srgbClr val="000000">
                    <a:lumMod val="50000"/>
                    <a:lumOff val="50000"/>
                  </a:srgbClr>
                </a:solidFill>
              </a:rPr>
              <a:pPr/>
              <a:t>11/20/2014</a:t>
            </a:fld>
            <a:endParaRPr lang="en-US" dirty="0">
              <a:solidFill>
                <a:srgbClr val="000000">
                  <a:lumMod val="50000"/>
                  <a:lumOff val="50000"/>
                </a:srgbClr>
              </a:solidFill>
            </a:endParaRPr>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fld id="{363C111B-9075-4629-9307-91D5F9C0E22D}" type="slidenum">
              <a:rPr lang="en-US" sz="800" smtClean="0">
                <a:solidFill>
                  <a:srgbClr val="FFFFFF"/>
                </a:solidFill>
                <a:latin typeface="Microsoft Sans Serif" pitchFamily="34" charset="0"/>
                <a:cs typeface="Microsoft Sans Serif" pitchFamily="34" charset="0"/>
              </a:rPr>
              <a:pPr algn="ctr" eaLnBrk="0" fontAlgn="base" hangingPunct="0">
                <a:spcBef>
                  <a:spcPct val="0"/>
                </a:spcBef>
                <a:spcAft>
                  <a:spcPct val="0"/>
                </a:spcAft>
              </a:pPr>
              <a:t>‹#›</a:t>
            </a:fld>
            <a:endParaRPr lang="en-US" sz="800" dirty="0">
              <a:solidFill>
                <a:srgbClr val="FFFFFF"/>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135988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72E25-5981-43D7-B5BC-6119A463E6C1}" type="datetimeFigureOut">
              <a:rPr lang="en-US" smtClean="0">
                <a:solidFill>
                  <a:prstClr val="white">
                    <a:tint val="75000"/>
                  </a:prstClr>
                </a:solidFill>
              </a:rPr>
              <a:pPr/>
              <a:t>11/20/2014</a:t>
            </a:fld>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0" fontAlgn="base" hangingPunct="0">
              <a:spcBef>
                <a:spcPct val="0"/>
              </a:spcBef>
              <a:spcAft>
                <a:spcPct val="0"/>
              </a:spcAft>
            </a:pPr>
            <a:endParaRPr lang="en-US" sz="2400" dirty="0">
              <a:solidFill>
                <a:prstClr val="white">
                  <a:tint val="75000"/>
                </a:prstClr>
              </a:solidFill>
              <a:ea typeface="SimHei" panose="02010609060101010101" pitchFamily="49" charset="-122"/>
            </a:endParaRPr>
          </a:p>
        </p:txBody>
      </p:sp>
      <p:sp>
        <p:nvSpPr>
          <p:cNvPr id="6" name="Slide Number Placeholder 5"/>
          <p:cNvSpPr>
            <a:spLocks noGrp="1"/>
          </p:cNvSpPr>
          <p:nvPr>
            <p:ph type="sldNum" sz="quarter" idx="12"/>
          </p:nvPr>
        </p:nvSpPr>
        <p:spPr/>
        <p:txBody>
          <a:bodyPr/>
          <a:lstStyle/>
          <a:p>
            <a:fld id="{4A18E6A9-52C3-41F2-BB93-8B9B664F844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753312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Interior Page SHRM">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33400" y="1524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SimHei" pitchFamily="49" charset="-122"/>
              </a:defRPr>
            </a:lvl1pPr>
            <a:lvl2pPr marL="742950" indent="-285750" eaLnBrk="0" hangingPunct="0">
              <a:defRPr sz="2400">
                <a:solidFill>
                  <a:schemeClr val="tx1"/>
                </a:solidFill>
                <a:latin typeface="Arial" pitchFamily="34" charset="0"/>
                <a:ea typeface="SimHei" pitchFamily="49" charset="-122"/>
              </a:defRPr>
            </a:lvl2pPr>
            <a:lvl3pPr marL="1143000" indent="-228600" eaLnBrk="0" hangingPunct="0">
              <a:defRPr sz="2400">
                <a:solidFill>
                  <a:schemeClr val="tx1"/>
                </a:solidFill>
                <a:latin typeface="Arial" pitchFamily="34" charset="0"/>
                <a:ea typeface="SimHei" pitchFamily="49" charset="-122"/>
              </a:defRPr>
            </a:lvl3pPr>
            <a:lvl4pPr marL="1600200" indent="-228600" eaLnBrk="0" hangingPunct="0">
              <a:defRPr sz="2400">
                <a:solidFill>
                  <a:schemeClr val="tx1"/>
                </a:solidFill>
                <a:latin typeface="Arial" pitchFamily="34" charset="0"/>
                <a:ea typeface="SimHei" pitchFamily="49" charset="-122"/>
              </a:defRPr>
            </a:lvl4pPr>
            <a:lvl5pPr marL="2057400" indent="-228600" eaLnBrk="0" hangingPunct="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r" eaLnBrk="1" fontAlgn="base" hangingPunct="1">
              <a:spcBef>
                <a:spcPct val="0"/>
              </a:spcBef>
              <a:spcAft>
                <a:spcPct val="0"/>
              </a:spcAft>
              <a:defRPr/>
            </a:pPr>
            <a:r>
              <a:rPr lang="en-US" altLang="zh-CN" sz="1200" dirty="0" smtClean="0">
                <a:solidFill>
                  <a:srgbClr val="FFFFFF"/>
                </a:solidFill>
                <a:latin typeface="Caecilia LT Std Roman" pitchFamily="18" charset="0"/>
              </a:rPr>
              <a:t>SHRM Overview</a:t>
            </a:r>
            <a:endParaRPr lang="zh-CN" altLang="en-US" sz="1200" smtClean="0">
              <a:solidFill>
                <a:srgbClr val="FFFFFF"/>
              </a:solidFill>
              <a:latin typeface="Caecilia LT Std Roman" pitchFamily="18" charset="0"/>
              <a:ea typeface="ＭＳ Ｐゴシック" pitchFamily="34" charset="-128"/>
            </a:endParaRPr>
          </a:p>
        </p:txBody>
      </p:sp>
      <p:sp>
        <p:nvSpPr>
          <p:cNvPr id="2" name="Title 1"/>
          <p:cNvSpPr>
            <a:spLocks noGrp="1"/>
          </p:cNvSpPr>
          <p:nvPr>
            <p:ph type="title"/>
          </p:nvPr>
        </p:nvSpPr>
        <p:spPr>
          <a:xfrm>
            <a:off x="685800" y="1066800"/>
            <a:ext cx="7772400" cy="762000"/>
          </a:xfrm>
          <a:prstGeom prst="rect">
            <a:avLst/>
          </a:prstGeom>
        </p:spPr>
        <p:txBody>
          <a:bodyPr/>
          <a:lstStyle>
            <a:lvl1pPr algn="l">
              <a:defRPr sz="3600">
                <a:solidFill>
                  <a:srgbClr val="1A78BA"/>
                </a:solidFill>
                <a:latin typeface="Caecilia LT Std Bold"/>
                <a:cs typeface="Caecilia LT Std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7772400" cy="4114800"/>
          </a:xfrm>
          <a:prstGeom prst="rect">
            <a:avLst/>
          </a:prstGeom>
        </p:spPr>
        <p:txBody>
          <a:bodyPr/>
          <a:lstStyle>
            <a:lvl1pPr>
              <a:defRPr sz="1400" b="0" i="0">
                <a:latin typeface="Caecilia LT Std Roman"/>
                <a:cs typeface="Caecilia LT Std Roman"/>
              </a:defRPr>
            </a:lvl1pPr>
            <a:lvl2pPr>
              <a:defRPr sz="1400" b="0" i="0">
                <a:latin typeface="Caecilia LT Std Roman"/>
                <a:cs typeface="Caecilia LT Std Roman"/>
              </a:defRPr>
            </a:lvl2pPr>
            <a:lvl3pPr>
              <a:defRPr sz="1400" b="0" i="0">
                <a:latin typeface="Caecilia LT Std Roman"/>
                <a:cs typeface="Caecilia LT Std Roman"/>
              </a:defRPr>
            </a:lvl3pPr>
            <a:lvl4pPr>
              <a:defRPr sz="1400" b="0" i="0">
                <a:latin typeface="Caecilia LT Std Roman"/>
                <a:cs typeface="Caecilia LT Std Roman"/>
              </a:defRPr>
            </a:lvl4pPr>
            <a:lvl5pPr>
              <a:defRPr sz="1400" b="0" i="0">
                <a:latin typeface="Caecilia LT Std Roman"/>
                <a:cs typeface="Caecilia LT Std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p:txBody>
          <a:bodyPr/>
          <a:lstStyle>
            <a:lvl1pPr>
              <a:defRPr/>
            </a:lvl1pPr>
          </a:lstStyle>
          <a:p>
            <a:pPr>
              <a:defRPr/>
            </a:pPr>
            <a:fld id="{F22572A3-7150-4684-A41B-1DE029825AA4}" type="slidenum">
              <a:rPr lang="en-US" altLang="zh-CN">
                <a:solidFill>
                  <a:srgbClr val="FFFFFF"/>
                </a:solidFill>
              </a:rPr>
              <a:pPr>
                <a:defRPr/>
              </a:pPr>
              <a:t>‹#›</a:t>
            </a:fld>
            <a:endParaRPr lang="en-US" altLang="zh-CN">
              <a:solidFill>
                <a:srgbClr val="FFFFFF"/>
              </a:solidFill>
            </a:endParaRPr>
          </a:p>
        </p:txBody>
      </p:sp>
      <p:sp>
        <p:nvSpPr>
          <p:cNvPr id="8" name="Rectangle 4"/>
          <p:cNvSpPr>
            <a:spLocks noGrp="1" noChangeArrowheads="1"/>
          </p:cNvSpPr>
          <p:nvPr>
            <p:ph type="dt" sz="half" idx="11"/>
          </p:nvPr>
        </p:nvSpPr>
        <p:spPr/>
        <p:txBody>
          <a:bodyPr/>
          <a:lstStyle>
            <a:lvl1pPr eaLnBrk="0" hangingPunct="0">
              <a:lnSpc>
                <a:spcPct val="100000"/>
              </a:lnSpc>
              <a:defRPr sz="1100" b="0" i="0" baseline="0">
                <a:solidFill>
                  <a:srgbClr val="5C90E7"/>
                </a:solidFill>
                <a:latin typeface="Caecilia LT Std Light"/>
                <a:ea typeface="Geneva" pitchFamily="1" charset="-128"/>
                <a:cs typeface="Caecilia LT Std Light"/>
              </a:defRPr>
            </a:lvl1pPr>
          </a:lstStyle>
          <a:p>
            <a:pPr>
              <a:defRPr/>
            </a:pPr>
            <a:endParaRPr lang="zh-CN" altLang="zh-CN"/>
          </a:p>
        </p:txBody>
      </p:sp>
    </p:spTree>
    <p:extLst>
      <p:ext uri="{BB962C8B-B14F-4D97-AF65-F5344CB8AC3E}">
        <p14:creationId xmlns:p14="http://schemas.microsoft.com/office/powerpoint/2010/main" val="25692625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xfrm>
            <a:off x="7239000" y="6553200"/>
            <a:ext cx="1905000" cy="457200"/>
          </a:xfrm>
        </p:spPr>
        <p:txBody>
          <a:bodyPr/>
          <a:lstStyle>
            <a:lvl1pPr>
              <a:defRPr sz="1100">
                <a:solidFill>
                  <a:srgbClr val="0070C0"/>
                </a:solidFill>
                <a:latin typeface="Calibri" panose="020F0502020204030204" pitchFamily="34" charset="0"/>
              </a:defRPr>
            </a:lvl1pPr>
          </a:lstStyle>
          <a:p>
            <a:pPr>
              <a:defRPr/>
            </a:pPr>
            <a:fld id="{26A58101-3D59-4E24-B603-2B1350EC094E}" type="slidenum">
              <a:rPr lang="en-US" altLang="zh-CN"/>
              <a:pPr>
                <a:defRPr/>
              </a:pPr>
              <a:t>‹#›</a:t>
            </a:fld>
            <a:endParaRPr lang="en-US" altLang="zh-CN"/>
          </a:p>
        </p:txBody>
      </p:sp>
    </p:spTree>
    <p:extLst>
      <p:ext uri="{BB962C8B-B14F-4D97-AF65-F5344CB8AC3E}">
        <p14:creationId xmlns:p14="http://schemas.microsoft.com/office/powerpoint/2010/main" val="345590827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19FE176-012D-4E3F-905D-9BEE0CD25E51}"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03442944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179D814F-87A9-4A60-BA02-09DA9B020EFD}"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419814866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9"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ABC88E28-94E9-456E-8551-4963AFCB6F55}"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9189954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5"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6DD5479-E2D7-4E14-984E-5F852FB4C03A}"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530660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4D85462-5239-47D8-93E3-0DE3ED0A02A2}"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08864407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4"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D4E567C-C497-4FF5-9B00-0913CA85CD9E}"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1994790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FCC9BCF0-25EF-4EC1-A25B-A16F1037DEBB}"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1923560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5C67CFC6-F329-4146-B7F7-5DA21D66F7FF}"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20351648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62E0893-FF79-4A0F-B1B2-34E48527A777}"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4677568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anose="02010609060101010101"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2308C599-FF19-4013-8E57-7C93342479D4}"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06331168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3EA45C60-17BF-40E0-8328-817B6066C54B}"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79900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9EF56C71-5BC8-4193-A5EA-0369037494A5}"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56249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10" name="Slide Number Placeholder 2"/>
          <p:cNvSpPr>
            <a:spLocks noGrp="1"/>
          </p:cNvSpPr>
          <p:nvPr>
            <p:ph type="sldNum" sz="quarter" idx="10"/>
          </p:nvPr>
        </p:nvSpPr>
        <p:spPr>
          <a:xfrm>
            <a:off x="6553200" y="6248400"/>
            <a:ext cx="1905000" cy="457200"/>
          </a:xfrm>
        </p:spPr>
        <p:txBody>
          <a:bodyPr/>
          <a:lstStyle>
            <a:lvl1pPr>
              <a:defRPr/>
            </a:lvl1pPr>
          </a:lstStyle>
          <a:p>
            <a:pPr>
              <a:defRPr/>
            </a:pPr>
            <a:fld id="{9AC066C2-40A6-4DBB-8C7B-A12F04BAC6D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9303885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C5C1FB9D-3DBC-4EA1-A140-2C7609E71A9A}"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281969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33D82D23-A620-4C1F-A0F0-CE7A5B272A80}"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190716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11/20/2014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val="277162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06A2F67B-945B-498C-B29F-E1B773A159C0}"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48051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a:xfrm>
            <a:off x="6553200" y="6248400"/>
            <a:ext cx="1905000" cy="457200"/>
          </a:xfrm>
        </p:spPr>
        <p:txBody>
          <a:bodyPr/>
          <a:lstStyle>
            <a:lvl1pPr>
              <a:defRPr/>
            </a:lvl1pPr>
          </a:lstStyle>
          <a:p>
            <a:pPr>
              <a:defRPr/>
            </a:pPr>
            <a:fld id="{BF9C8844-F210-435E-A25E-58B512CBC154}"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8777275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A0354E14-A58E-4F0D-A499-BF9E987728A7}"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E5AD52BA-1B28-45F6-A927-114C7EB081D2}"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59578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DD9E38CF-6C2D-4EE9-ACE3-92A20AFB0ACE}"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57944BBE-A195-412F-812D-56B25282CF46}"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50420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6" name="Slide Number Placeholder 2"/>
          <p:cNvSpPr>
            <a:spLocks noGrp="1"/>
          </p:cNvSpPr>
          <p:nvPr>
            <p:ph type="sldNum" sz="quarter" idx="10"/>
          </p:nvPr>
        </p:nvSpPr>
        <p:spPr>
          <a:xfrm>
            <a:off x="6553200" y="6248400"/>
            <a:ext cx="1905000" cy="457200"/>
          </a:xfrm>
        </p:spPr>
        <p:txBody>
          <a:bodyPr/>
          <a:lstStyle>
            <a:lvl1pPr>
              <a:defRPr/>
            </a:lvl1pPr>
          </a:lstStyle>
          <a:p>
            <a:pPr>
              <a:defRPr/>
            </a:pPr>
            <a:fld id="{1E9CB42A-7032-4103-BC7F-02A19FA48616}" type="slidenum">
              <a:rPr lang="en-US" altLang="zh-CN">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2410020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453AA998-7A3D-4778-B278-C81568FD9ACA}"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78C73C68-59FE-440F-8AD1-A4134C64FC6F}"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24" name="Rectangle 23"/>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5" name="Rectangle 24"/>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6" name="Rectangle 25"/>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7" name="Rectangle 26"/>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8" name="Rectangle 27"/>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31" name="Rectangle 30"/>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67432E86-443A-4FA3-B106-09CBA6C8B26E}"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209261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7" grpId="0" animBg="1"/>
    </p:bld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D9D37C8C-FB37-496C-AE22-C6F91D2CBDB6}"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B40DC97B-D435-4AE2-B98D-A75072755E39}"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24" name="Rectangle 23"/>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5" name="Rectangle 24"/>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6" name="Rectangle 25"/>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7" name="Rectangle 26"/>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8" name="Rectangle 27"/>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31" name="Rectangle 30"/>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C6351884-F5C6-4F59-B5A0-D81E6AB26DFC}"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40325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7" grpId="0" animBg="1"/>
    </p:bld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7" name="Slide Number Placeholder 2"/>
          <p:cNvSpPr>
            <a:spLocks noGrp="1"/>
          </p:cNvSpPr>
          <p:nvPr>
            <p:ph type="sldNum" sz="quarter" idx="10"/>
          </p:nvPr>
        </p:nvSpPr>
        <p:spPr>
          <a:xfrm>
            <a:off x="6553200" y="6248400"/>
            <a:ext cx="1905000" cy="457200"/>
          </a:xfrm>
        </p:spPr>
        <p:txBody>
          <a:bodyPr/>
          <a:lstStyle>
            <a:lvl1pPr>
              <a:defRPr/>
            </a:lvl1pPr>
          </a:lstStyle>
          <a:p>
            <a:pPr>
              <a:defRPr/>
            </a:pPr>
            <a:fld id="{69820312-7712-44AB-9095-6F6341AA43D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4951049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F2E312D7-4CFC-46DA-9D59-3EAAD9727334}"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16" name="Rectangle 15"/>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DDB8DD1E-86C2-4561-ACB3-561043531A49}"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233615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6" name="Slide Number Placeholder 2"/>
          <p:cNvSpPr>
            <a:spLocks noGrp="1"/>
          </p:cNvSpPr>
          <p:nvPr>
            <p:ph type="sldNum" sz="quarter" idx="10"/>
          </p:nvPr>
        </p:nvSpPr>
        <p:spPr>
          <a:xfrm>
            <a:off x="6553200" y="6248400"/>
            <a:ext cx="1905000" cy="457200"/>
          </a:xfrm>
        </p:spPr>
        <p:txBody>
          <a:bodyPr/>
          <a:lstStyle>
            <a:lvl1pPr>
              <a:defRPr/>
            </a:lvl1pPr>
          </a:lstStyle>
          <a:p>
            <a:pPr>
              <a:defRPr/>
            </a:pPr>
            <a:fld id="{B8D92B5C-51EE-4884-BDB1-13D385A7C24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6349290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Rectangle 4"/>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60E5533F-8A34-4082-8F83-30B409B242CF}"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255929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12E23350-BBEC-4AA9-B0C7-EF2B176E7022}"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30883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Rectangle 4"/>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pPr algn="ctr" eaLnBrk="0" fontAlgn="base" hangingPunct="0">
              <a:spcBef>
                <a:spcPct val="0"/>
              </a:spcBef>
              <a:spcAft>
                <a:spcPct val="0"/>
              </a:spcAft>
              <a:defRPr/>
            </a:pPr>
            <a:fld id="{8F5EBCF5-386B-4EF4-B351-F81913939862}" type="slidenum">
              <a:rPr lang="en-US" altLang="en-US" sz="800" smtClean="0">
                <a:solidFill>
                  <a:srgbClr val="FFFFFF"/>
                </a:solidFill>
                <a:latin typeface="Microsoft Sans Serif" panose="020B0604020202020204" pitchFamily="34" charset="0"/>
                <a:ea typeface="Geneva" pitchFamily="1" charset="-128"/>
              </a:rPr>
              <a:pPr algn="ctr" eaLnBrk="0" fontAlgn="base" hangingPunct="0">
                <a:spcBef>
                  <a:spcPct val="0"/>
                </a:spcBef>
                <a:spcAft>
                  <a:spcPct val="0"/>
                </a:spcAft>
                <a:defRPr/>
              </a:pPr>
              <a:t>‹#›</a:t>
            </a:fld>
            <a:endParaRPr lang="en-US" altLang="en-US" sz="800" smtClean="0">
              <a:solidFill>
                <a:srgbClr val="FFFFFF"/>
              </a:solidFill>
              <a:latin typeface="Microsoft Sans Serif" panose="020B0604020202020204"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59913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p:txBody>
          <a:bodyPr/>
          <a:lstStyle>
            <a:lvl1pPr>
              <a:defRPr/>
            </a:lvl1pPr>
          </a:lstStyle>
          <a:p>
            <a:pPr>
              <a:defRPr/>
            </a:pPr>
            <a:fld id="{273C8244-6D8F-420E-BC1D-287243F2AE4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3654625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solidFill>
                  <a:srgbClr val="000000">
                    <a:lumMod val="50000"/>
                    <a:lumOff val="50000"/>
                  </a:srgbClr>
                </a:solidFill>
              </a:rPr>
              <a:pPr/>
              <a:t>11/20/2014</a:t>
            </a:fld>
            <a:endParaRPr lang="en-US" dirty="0">
              <a:solidFill>
                <a:srgbClr val="000000">
                  <a:lumMod val="50000"/>
                  <a:lumOff val="50000"/>
                </a:srgbClr>
              </a:solidFill>
            </a:endParaRPr>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fld id="{363C111B-9075-4629-9307-91D5F9C0E22D}" type="slidenum">
              <a:rPr lang="en-US" sz="800" smtClean="0">
                <a:solidFill>
                  <a:srgbClr val="FFFFFF"/>
                </a:solidFill>
                <a:latin typeface="Microsoft Sans Serif" pitchFamily="34" charset="0"/>
                <a:cs typeface="Microsoft Sans Serif" pitchFamily="34" charset="0"/>
              </a:rPr>
              <a:pPr algn="ctr" eaLnBrk="0" fontAlgn="base" hangingPunct="0">
                <a:spcBef>
                  <a:spcPct val="0"/>
                </a:spcBef>
                <a:spcAft>
                  <a:spcPct val="0"/>
                </a:spcAft>
              </a:pPr>
              <a:t>‹#›</a:t>
            </a:fld>
            <a:endParaRPr lang="en-US" sz="800" dirty="0">
              <a:solidFill>
                <a:srgbClr val="FFFFFF"/>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395996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72E25-5981-43D7-B5BC-6119A463E6C1}" type="datetimeFigureOut">
              <a:rPr lang="en-US" smtClean="0">
                <a:solidFill>
                  <a:prstClr val="white">
                    <a:tint val="75000"/>
                  </a:prstClr>
                </a:solidFill>
              </a:rPr>
              <a:pPr/>
              <a:t>11/20/2014</a:t>
            </a:fld>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0" fontAlgn="base" hangingPunct="0">
              <a:spcBef>
                <a:spcPct val="0"/>
              </a:spcBef>
              <a:spcAft>
                <a:spcPct val="0"/>
              </a:spcAft>
            </a:pPr>
            <a:endParaRPr lang="en-US" sz="2400" dirty="0">
              <a:solidFill>
                <a:prstClr val="white">
                  <a:tint val="75000"/>
                </a:prstClr>
              </a:solidFill>
              <a:ea typeface="SimHei" panose="02010609060101010101" pitchFamily="49" charset="-122"/>
            </a:endParaRPr>
          </a:p>
        </p:txBody>
      </p:sp>
      <p:sp>
        <p:nvSpPr>
          <p:cNvPr id="6" name="Slide Number Placeholder 5"/>
          <p:cNvSpPr>
            <a:spLocks noGrp="1"/>
          </p:cNvSpPr>
          <p:nvPr>
            <p:ph type="sldNum" sz="quarter" idx="12"/>
          </p:nvPr>
        </p:nvSpPr>
        <p:spPr/>
        <p:txBody>
          <a:bodyPr/>
          <a:lstStyle/>
          <a:p>
            <a:fld id="{4A18E6A9-52C3-41F2-BB93-8B9B664F844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08707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10" name="Slide Number Placeholder 2"/>
          <p:cNvSpPr>
            <a:spLocks noGrp="1"/>
          </p:cNvSpPr>
          <p:nvPr>
            <p:ph type="sldNum" sz="quarter" idx="10"/>
          </p:nvPr>
        </p:nvSpPr>
        <p:spPr>
          <a:xfrm>
            <a:off x="6553200" y="6248400"/>
            <a:ext cx="1905000" cy="457200"/>
          </a:xfrm>
        </p:spPr>
        <p:txBody>
          <a:bodyPr/>
          <a:lstStyle>
            <a:lvl1pPr>
              <a:defRPr/>
            </a:lvl1pPr>
          </a:lstStyle>
          <a:p>
            <a:pPr>
              <a:defRPr/>
            </a:pPr>
            <a:fld id="{99939B55-3D7B-40E2-A8A5-59CBE4A1E40F}"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681841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E798CB3E-8292-4B7F-8492-2435E8C40C95}"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64157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8412B875-81DB-4842-B0C1-23886F78A9E4}"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208526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a:xfrm>
            <a:off x="6553200" y="6248400"/>
            <a:ext cx="1905000" cy="457200"/>
          </a:xfrm>
        </p:spPr>
        <p:txBody>
          <a:bodyPr/>
          <a:lstStyle>
            <a:lvl1pPr>
              <a:defRPr/>
            </a:lvl1pPr>
          </a:lstStyle>
          <a:p>
            <a:pPr>
              <a:defRPr/>
            </a:pPr>
            <a:fld id="{E5E03743-9A37-43E4-8719-4B1039F312A9}"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449091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3BDF6BBB-521B-407B-B594-C78EDC589EAE}"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003AECF3-6A3C-4CCB-B247-F24D439F58B2}"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83373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E69D0C0A-5E51-48D6-8DD5-56EEE98BAA56}"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E7D69A22-9047-4B05-8C94-BCD1106D86FE}"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251705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6" name="Slide Number Placeholder 2"/>
          <p:cNvSpPr>
            <a:spLocks noGrp="1"/>
          </p:cNvSpPr>
          <p:nvPr>
            <p:ph type="sldNum" sz="quarter" idx="10"/>
          </p:nvPr>
        </p:nvSpPr>
        <p:spPr>
          <a:xfrm>
            <a:off x="6553200" y="6248400"/>
            <a:ext cx="1905000" cy="457200"/>
          </a:xfrm>
        </p:spPr>
        <p:txBody>
          <a:bodyPr/>
          <a:lstStyle>
            <a:lvl1pPr>
              <a:defRPr/>
            </a:lvl1pPr>
          </a:lstStyle>
          <a:p>
            <a:pPr>
              <a:defRPr/>
            </a:pPr>
            <a:fld id="{1772F57E-CB3B-4C03-8150-97CCAF812D46}"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403585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15327512-6061-44B3-B4B6-486E1F0BBD8A}"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2C43FD9E-042A-4271-B2EE-E7093945CB39}"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24" name="Rectangle 23"/>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5" name="Rectangle 24"/>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6" name="Rectangle 25"/>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7" name="Rectangle 26"/>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8" name="Rectangle 27"/>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31" name="Rectangle 30"/>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65E5DA2A-FBEF-4948-A2B3-9361605F93E9}"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301436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if necessary">
    <p:spTree>
      <p:nvGrpSpPr>
        <p:cNvPr id="1" name=""/>
        <p:cNvGrpSpPr/>
        <p:nvPr/>
      </p:nvGrpSpPr>
      <p:grpSpPr>
        <a:xfrm>
          <a:off x="0" y="0"/>
          <a:ext cx="0" cy="0"/>
          <a:chOff x="0" y="0"/>
          <a:chExt cx="0" cy="0"/>
        </a:xfrm>
      </p:grpSpPr>
      <p:sp>
        <p:nvSpPr>
          <p:cNvPr id="8" name="Rectangle 7"/>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939" y="5701558"/>
            <a:ext cx="800912" cy="467199"/>
          </a:xfrm>
          <a:prstGeom prst="rect">
            <a:avLst/>
          </a:prstGeom>
        </p:spPr>
      </p:pic>
      <p:sp>
        <p:nvSpPr>
          <p:cNvPr id="14" name="Rectangle 13"/>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ate Placeholder 12"/>
          <p:cNvSpPr txBox="1">
            <a:spLocks/>
          </p:cNvSpPr>
          <p:nvPr userDrawn="1"/>
        </p:nvSpPr>
        <p:spPr>
          <a:xfrm>
            <a:off x="231008" y="6413963"/>
            <a:ext cx="723129" cy="36174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lumMod val="50000"/>
                    <a:lumOff val="50000"/>
                  </a:schemeClr>
                </a:solidFill>
                <a:latin typeface="Microsoft Sans Serif" pitchFamily="34" charset="0"/>
                <a:ea typeface="+mn-ea"/>
                <a:cs typeface="Microsoft Sans Serif"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56C13-8D0C-422B-ACA6-D1D6214AC5EC}" type="datetime1">
              <a:rPr lang="en-US" smtClean="0"/>
              <a:pPr/>
              <a:t>11/20/2014</a:t>
            </a:fld>
            <a:endParaRPr lang="en-US" dirty="0"/>
          </a:p>
        </p:txBody>
      </p:sp>
      <p:sp>
        <p:nvSpPr>
          <p:cNvPr id="16" name="Title 6"/>
          <p:cNvSpPr txBox="1">
            <a:spLocks/>
          </p:cNvSpPr>
          <p:nvPr userDrawn="1"/>
        </p:nvSpPr>
        <p:spPr>
          <a:xfrm>
            <a:off x="3048" y="546443"/>
            <a:ext cx="9140952" cy="507831"/>
          </a:xfrm>
          <a:prstGeom prst="rect">
            <a:avLst/>
          </a:prstGeom>
          <a:noFill/>
        </p:spPr>
        <p:txBody>
          <a:bodyPr wrap="square" lIns="182880" rtlCol="0">
            <a:spAutoFit/>
          </a:bodyPr>
          <a:lstStyle>
            <a:lvl1pPr algn="l" defTabSz="914400" rtl="0" eaLnBrk="1" latinLnBrk="0" hangingPunct="1">
              <a:spcBef>
                <a:spcPct val="0"/>
              </a:spcBef>
              <a:buNone/>
              <a:defRPr lang="en-US" sz="2700" b="1" kern="1200">
                <a:solidFill>
                  <a:schemeClr val="accent5">
                    <a:lumMod val="75000"/>
                  </a:schemeClr>
                </a:solidFill>
                <a:latin typeface="Microsoft Sans Serif" pitchFamily="34" charset="0"/>
                <a:ea typeface="+mn-ea"/>
                <a:cs typeface="Microsoft Sans Serif" pitchFamily="34" charset="0"/>
              </a:defRPr>
            </a:lvl1pPr>
          </a:lstStyle>
          <a:p>
            <a:r>
              <a:rPr lang="en-US" dirty="0" smtClean="0"/>
              <a:t>CLICK TO EDIT PICTURE SLIDE TITLE</a:t>
            </a:r>
            <a:endParaRPr lang="en-US" dirty="0"/>
          </a:p>
        </p:txBody>
      </p:sp>
      <p:sp>
        <p:nvSpPr>
          <p:cNvPr id="17"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baseline="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GRAPHIC TITLE</a:t>
            </a:r>
            <a:endParaRPr lang="en-US" dirty="0"/>
          </a:p>
        </p:txBody>
      </p:sp>
      <p:sp>
        <p:nvSpPr>
          <p:cNvPr id="18" name="Text Placeholder 25"/>
          <p:cNvSpPr>
            <a:spLocks noGrp="1"/>
          </p:cNvSpPr>
          <p:nvPr>
            <p:ph type="body" sz="quarter" idx="14" hasCustomPrompt="1"/>
          </p:nvPr>
        </p:nvSpPr>
        <p:spPr>
          <a:xfrm>
            <a:off x="1106424" y="1563688"/>
            <a:ext cx="3617976" cy="47713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9" name="Text Placeholder 25"/>
          <p:cNvSpPr>
            <a:spLocks noGrp="1"/>
          </p:cNvSpPr>
          <p:nvPr>
            <p:ph type="body" sz="quarter" idx="15" hasCustomPrompt="1"/>
          </p:nvPr>
        </p:nvSpPr>
        <p:spPr>
          <a:xfrm>
            <a:off x="5105400" y="1563688"/>
            <a:ext cx="3581400" cy="47713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Tree>
    <p:extLst>
      <p:ext uri="{BB962C8B-B14F-4D97-AF65-F5344CB8AC3E}">
        <p14:creationId xmlns:p14="http://schemas.microsoft.com/office/powerpoint/2010/main" val="201106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82D7635F-A655-4590-849A-A2D547586C5C}"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3F08D278-A4A2-4787-AF27-4D5149A5AF5C}"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24" name="Rectangle 23"/>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5" name="Rectangle 24"/>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6" name="Rectangle 25"/>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7" name="Rectangle 26"/>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8" name="Rectangle 27"/>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31" name="Rectangle 30"/>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6ABB0D4A-7446-4058-92B2-CF13F32D540F}"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168944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7"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7" name="Slide Number Placeholder 2"/>
          <p:cNvSpPr>
            <a:spLocks noGrp="1"/>
          </p:cNvSpPr>
          <p:nvPr>
            <p:ph type="sldNum" sz="quarter" idx="10"/>
          </p:nvPr>
        </p:nvSpPr>
        <p:spPr>
          <a:xfrm>
            <a:off x="6553200" y="6248400"/>
            <a:ext cx="1905000" cy="457200"/>
          </a:xfrm>
        </p:spPr>
        <p:txBody>
          <a:bodyPr/>
          <a:lstStyle>
            <a:lvl1pPr>
              <a:defRPr/>
            </a:lvl1pPr>
          </a:lstStyle>
          <a:p>
            <a:pPr>
              <a:defRPr/>
            </a:pPr>
            <a:fld id="{7C6251BF-C3FB-4628-9441-4691B1871FA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817346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DCB1E62D-8E8F-4695-B184-57A2BA891C0F}"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B6858578-855B-49A0-97E3-7E2AA0A6EF50}"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173019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2B0EC572-C8E0-421E-A294-406D99DC7073}"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69D48F82-EAFD-4912-AD5B-497E354E952B}"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285757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6" name="Slide Number Placeholder 2"/>
          <p:cNvSpPr>
            <a:spLocks noGrp="1"/>
          </p:cNvSpPr>
          <p:nvPr>
            <p:ph type="sldNum" sz="quarter" idx="10"/>
          </p:nvPr>
        </p:nvSpPr>
        <p:spPr>
          <a:xfrm>
            <a:off x="6553200" y="6248400"/>
            <a:ext cx="1905000" cy="457200"/>
          </a:xfrm>
        </p:spPr>
        <p:txBody>
          <a:bodyPr/>
          <a:lstStyle>
            <a:lvl1pPr>
              <a:defRPr/>
            </a:lvl1pPr>
          </a:lstStyle>
          <a:p>
            <a:pPr>
              <a:defRPr/>
            </a:pPr>
            <a:fld id="{5305AAD0-FC9E-4A37-9EAF-7739597242CD}"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863333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Rectangle 4"/>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93461D2E-530E-4B6A-A8D7-DB137B449352}"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83146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Rectangle 4"/>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9B38CF1D-3BFB-40AD-B890-42681312264A}"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327044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p:txBody>
          <a:bodyPr/>
          <a:lstStyle>
            <a:lvl1pPr>
              <a:defRPr/>
            </a:lvl1pPr>
          </a:lstStyle>
          <a:p>
            <a:pPr>
              <a:defRPr/>
            </a:pPr>
            <a:fld id="{07CD917E-0C95-4F50-A52A-E91B685E2B7A}"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786006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nterior Page SHRM">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33400" y="1524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SimHei" pitchFamily="49" charset="-122"/>
              </a:defRPr>
            </a:lvl1pPr>
            <a:lvl2pPr marL="742950" indent="-285750" eaLnBrk="0" hangingPunct="0">
              <a:defRPr sz="2400">
                <a:solidFill>
                  <a:schemeClr val="tx1"/>
                </a:solidFill>
                <a:latin typeface="Arial" pitchFamily="34" charset="0"/>
                <a:ea typeface="SimHei" pitchFamily="49" charset="-122"/>
              </a:defRPr>
            </a:lvl2pPr>
            <a:lvl3pPr marL="1143000" indent="-228600" eaLnBrk="0" hangingPunct="0">
              <a:defRPr sz="2400">
                <a:solidFill>
                  <a:schemeClr val="tx1"/>
                </a:solidFill>
                <a:latin typeface="Arial" pitchFamily="34" charset="0"/>
                <a:ea typeface="SimHei" pitchFamily="49" charset="-122"/>
              </a:defRPr>
            </a:lvl3pPr>
            <a:lvl4pPr marL="1600200" indent="-228600" eaLnBrk="0" hangingPunct="0">
              <a:defRPr sz="2400">
                <a:solidFill>
                  <a:schemeClr val="tx1"/>
                </a:solidFill>
                <a:latin typeface="Arial" pitchFamily="34" charset="0"/>
                <a:ea typeface="SimHei" pitchFamily="49" charset="-122"/>
              </a:defRPr>
            </a:lvl4pPr>
            <a:lvl5pPr marL="2057400" indent="-228600" eaLnBrk="0" hangingPunct="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r" eaLnBrk="1" fontAlgn="base" hangingPunct="1">
              <a:spcBef>
                <a:spcPct val="0"/>
              </a:spcBef>
              <a:spcAft>
                <a:spcPct val="0"/>
              </a:spcAft>
              <a:defRPr/>
            </a:pPr>
            <a:r>
              <a:rPr lang="en-US" altLang="zh-CN" sz="1200" dirty="0" smtClean="0">
                <a:solidFill>
                  <a:srgbClr val="FFFFFF"/>
                </a:solidFill>
                <a:latin typeface="Caecilia LT Std Roman" pitchFamily="18" charset="0"/>
              </a:rPr>
              <a:t>SHRM Overview</a:t>
            </a:r>
            <a:endParaRPr lang="zh-CN" altLang="en-US" sz="1200" smtClean="0">
              <a:solidFill>
                <a:srgbClr val="FFFFFF"/>
              </a:solidFill>
              <a:latin typeface="Caecilia LT Std Roman" pitchFamily="18" charset="0"/>
              <a:ea typeface="ＭＳ Ｐゴシック" pitchFamily="34" charset="-128"/>
            </a:endParaRPr>
          </a:p>
        </p:txBody>
      </p:sp>
      <p:sp>
        <p:nvSpPr>
          <p:cNvPr id="2" name="Title 1"/>
          <p:cNvSpPr>
            <a:spLocks noGrp="1"/>
          </p:cNvSpPr>
          <p:nvPr>
            <p:ph type="title"/>
          </p:nvPr>
        </p:nvSpPr>
        <p:spPr>
          <a:xfrm>
            <a:off x="685800" y="1066800"/>
            <a:ext cx="7772400" cy="762000"/>
          </a:xfrm>
          <a:prstGeom prst="rect">
            <a:avLst/>
          </a:prstGeom>
        </p:spPr>
        <p:txBody>
          <a:bodyPr/>
          <a:lstStyle>
            <a:lvl1pPr algn="l">
              <a:defRPr sz="3600">
                <a:solidFill>
                  <a:srgbClr val="1A78BA"/>
                </a:solidFill>
                <a:latin typeface="Caecilia LT Std Bold"/>
                <a:cs typeface="Caecilia LT Std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7772400" cy="4114800"/>
          </a:xfrm>
          <a:prstGeom prst="rect">
            <a:avLst/>
          </a:prstGeom>
        </p:spPr>
        <p:txBody>
          <a:bodyPr/>
          <a:lstStyle>
            <a:lvl1pPr>
              <a:defRPr sz="1400" b="0" i="0">
                <a:latin typeface="Caecilia LT Std Roman"/>
                <a:cs typeface="Caecilia LT Std Roman"/>
              </a:defRPr>
            </a:lvl1pPr>
            <a:lvl2pPr>
              <a:defRPr sz="1400" b="0" i="0">
                <a:latin typeface="Caecilia LT Std Roman"/>
                <a:cs typeface="Caecilia LT Std Roman"/>
              </a:defRPr>
            </a:lvl2pPr>
            <a:lvl3pPr>
              <a:defRPr sz="1400" b="0" i="0">
                <a:latin typeface="Caecilia LT Std Roman"/>
                <a:cs typeface="Caecilia LT Std Roman"/>
              </a:defRPr>
            </a:lvl3pPr>
            <a:lvl4pPr>
              <a:defRPr sz="1400" b="0" i="0">
                <a:latin typeface="Caecilia LT Std Roman"/>
                <a:cs typeface="Caecilia LT Std Roman"/>
              </a:defRPr>
            </a:lvl4pPr>
            <a:lvl5pPr>
              <a:defRPr sz="1400" b="0" i="0">
                <a:latin typeface="Caecilia LT Std Roman"/>
                <a:cs typeface="Caecilia LT Std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p:txBody>
          <a:bodyPr/>
          <a:lstStyle>
            <a:lvl1pPr>
              <a:defRPr/>
            </a:lvl1pPr>
          </a:lstStyle>
          <a:p>
            <a:pPr>
              <a:defRPr/>
            </a:pPr>
            <a:fld id="{3580ECC0-2FAC-4238-A603-F5F93AAE8DF4}" type="slidenum">
              <a:rPr lang="en-US" altLang="zh-CN">
                <a:solidFill>
                  <a:srgbClr val="FFFFFF"/>
                </a:solidFill>
              </a:rPr>
              <a:pPr>
                <a:defRPr/>
              </a:pPr>
              <a:t>‹#›</a:t>
            </a:fld>
            <a:endParaRPr lang="en-US" altLang="zh-CN" dirty="0">
              <a:solidFill>
                <a:srgbClr val="FFFFFF"/>
              </a:solidFill>
            </a:endParaRPr>
          </a:p>
        </p:txBody>
      </p:sp>
      <p:sp>
        <p:nvSpPr>
          <p:cNvPr id="8" name="Rectangle 4"/>
          <p:cNvSpPr>
            <a:spLocks noGrp="1" noChangeArrowheads="1"/>
          </p:cNvSpPr>
          <p:nvPr>
            <p:ph type="dt" sz="half" idx="11"/>
          </p:nvPr>
        </p:nvSpPr>
        <p:spPr/>
        <p:txBody>
          <a:bodyPr/>
          <a:lstStyle>
            <a:lvl1pPr eaLnBrk="0" hangingPunct="0">
              <a:lnSpc>
                <a:spcPct val="100000"/>
              </a:lnSpc>
              <a:defRPr sz="1100" b="0" i="0" baseline="0">
                <a:solidFill>
                  <a:srgbClr val="5C90E7"/>
                </a:solidFill>
                <a:latin typeface="Caecilia LT Std Light"/>
                <a:ea typeface="Geneva" pitchFamily="1" charset="-128"/>
                <a:cs typeface="Caecilia LT Std Light"/>
              </a:defRPr>
            </a:lvl1pPr>
          </a:lstStyle>
          <a:p>
            <a:pPr>
              <a:defRPr/>
            </a:pPr>
            <a:endParaRPr lang="zh-CN" altLang="zh-CN"/>
          </a:p>
        </p:txBody>
      </p:sp>
    </p:spTree>
    <p:extLst>
      <p:ext uri="{BB962C8B-B14F-4D97-AF65-F5344CB8AC3E}">
        <p14:creationId xmlns:p14="http://schemas.microsoft.com/office/powerpoint/2010/main" val="3200890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xfrm>
            <a:off x="7239000" y="6553200"/>
            <a:ext cx="1905000" cy="457200"/>
          </a:xfrm>
        </p:spPr>
        <p:txBody>
          <a:bodyPr/>
          <a:lstStyle>
            <a:lvl1pPr>
              <a:defRPr sz="1100">
                <a:solidFill>
                  <a:srgbClr val="0070C0"/>
                </a:solidFill>
                <a:latin typeface="Calibri" pitchFamily="34" charset="0"/>
              </a:defRPr>
            </a:lvl1pPr>
          </a:lstStyle>
          <a:p>
            <a:pPr>
              <a:defRPr/>
            </a:pPr>
            <a:fld id="{3120027C-F12C-4BB0-A314-6015F85A189C}" type="slidenum">
              <a:rPr lang="en-US" altLang="zh-CN"/>
              <a:pPr>
                <a:defRPr/>
              </a:pPr>
              <a:t>‹#›</a:t>
            </a:fld>
            <a:endParaRPr lang="en-US" altLang="zh-CN" dirty="0"/>
          </a:p>
        </p:txBody>
      </p:sp>
    </p:spTree>
    <p:extLst>
      <p:ext uri="{BB962C8B-B14F-4D97-AF65-F5344CB8AC3E}">
        <p14:creationId xmlns:p14="http://schemas.microsoft.com/office/powerpoint/2010/main" val="5109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43000" y="1508118"/>
            <a:ext cx="7543800" cy="4359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Rectangle 7"/>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939" y="5701558"/>
            <a:ext cx="800912" cy="467199"/>
          </a:xfrm>
          <a:prstGeom prst="rect">
            <a:avLst/>
          </a:prstGeom>
        </p:spPr>
      </p:pic>
      <p:sp>
        <p:nvSpPr>
          <p:cNvPr id="14" name="Rectangle 13"/>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ate Placeholder 12"/>
          <p:cNvSpPr txBox="1">
            <a:spLocks/>
          </p:cNvSpPr>
          <p:nvPr userDrawn="1"/>
        </p:nvSpPr>
        <p:spPr>
          <a:xfrm>
            <a:off x="231008" y="6413963"/>
            <a:ext cx="723129" cy="36174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lumMod val="50000"/>
                    <a:lumOff val="50000"/>
                  </a:schemeClr>
                </a:solidFill>
                <a:latin typeface="Microsoft Sans Serif" pitchFamily="34" charset="0"/>
                <a:ea typeface="+mn-ea"/>
                <a:cs typeface="Microsoft Sans Serif"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56C13-8D0C-422B-ACA6-D1D6214AC5EC}" type="datetime1">
              <a:rPr lang="en-US" smtClean="0"/>
              <a:pPr/>
              <a:t>11/20/2014</a:t>
            </a:fld>
            <a:endParaRPr lang="en-US" dirty="0"/>
          </a:p>
        </p:txBody>
      </p:sp>
      <p:sp>
        <p:nvSpPr>
          <p:cNvPr id="16" name="Title 6"/>
          <p:cNvSpPr txBox="1">
            <a:spLocks/>
          </p:cNvSpPr>
          <p:nvPr userDrawn="1"/>
        </p:nvSpPr>
        <p:spPr>
          <a:xfrm>
            <a:off x="3048" y="546443"/>
            <a:ext cx="9140952" cy="507831"/>
          </a:xfrm>
          <a:prstGeom prst="rect">
            <a:avLst/>
          </a:prstGeom>
          <a:noFill/>
        </p:spPr>
        <p:txBody>
          <a:bodyPr wrap="square" lIns="182880" rtlCol="0">
            <a:spAutoFit/>
          </a:bodyPr>
          <a:lstStyle>
            <a:lvl1pPr algn="l" defTabSz="914400" rtl="0" eaLnBrk="1" latinLnBrk="0" hangingPunct="1">
              <a:spcBef>
                <a:spcPct val="0"/>
              </a:spcBef>
              <a:buNone/>
              <a:defRPr lang="en-US" sz="2700" b="1" kern="1200">
                <a:solidFill>
                  <a:schemeClr val="accent5">
                    <a:lumMod val="75000"/>
                  </a:schemeClr>
                </a:solidFill>
                <a:latin typeface="Microsoft Sans Serif" pitchFamily="34" charset="0"/>
                <a:ea typeface="+mn-ea"/>
                <a:cs typeface="Microsoft Sans Serif" pitchFamily="34" charset="0"/>
              </a:defRPr>
            </a:lvl1pPr>
          </a:lstStyle>
          <a:p>
            <a:r>
              <a:rPr lang="en-US" dirty="0" smtClean="0"/>
              <a:t>CLICK TO EDIT PICTURE SLIDE TITLE</a:t>
            </a:r>
            <a:endParaRPr lang="en-US" dirty="0"/>
          </a:p>
        </p:txBody>
      </p:sp>
      <p:sp>
        <p:nvSpPr>
          <p:cNvPr id="17"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baseline="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GRAPHIC TITLE</a:t>
            </a:r>
            <a:endParaRPr lang="en-US" dirty="0"/>
          </a:p>
        </p:txBody>
      </p:sp>
    </p:spTree>
    <p:extLst>
      <p:ext uri="{BB962C8B-B14F-4D97-AF65-F5344CB8AC3E}">
        <p14:creationId xmlns:p14="http://schemas.microsoft.com/office/powerpoint/2010/main" val="402961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F8FEC52-98BF-4A79-A378-9C0CE54ECCDD}"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09819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9F3D8A93-0333-4519-A02C-E8E18D6AB7D2}"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948949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9"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AEA2E4F8-ACD0-48B3-86E4-5AF49269C837}"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822791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5"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D76D9A7-A786-436F-824E-12009C5AD0A7}"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61717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4"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5B9EA99-1E76-428E-B0DC-A1FC04FC83EF}"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571853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518B9539-2403-4F8F-9BCE-E50C3F2C2A9A}"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6711632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D1E9738F-623E-4C5A-99D4-7731DD4D1A15}"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642792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25583E8-D556-4686-97B3-4E44460023EC}"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9932395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4D85462-5239-47D8-93E3-0DE3ED0A02A2}"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975381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06A2F67B-945B-498C-B29F-E1B773A159C0}"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265855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ADCF3DEB-F954-4F90-892A-16391463E3C3}" type="slidenum">
              <a:rPr lang="en-US"/>
              <a:pPr>
                <a:defRPr/>
              </a:pPr>
              <a:t>‹#›</a:t>
            </a:fld>
            <a:endParaRPr lang="en-US"/>
          </a:p>
        </p:txBody>
      </p:sp>
    </p:spTree>
    <p:extLst>
      <p:ext uri="{BB962C8B-B14F-4D97-AF65-F5344CB8AC3E}">
        <p14:creationId xmlns:p14="http://schemas.microsoft.com/office/powerpoint/2010/main" val="3520712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12E23350-BBEC-4AA9-B0C7-EF2B176E7022}"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36742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10" name="Slide Number Placeholder 2"/>
          <p:cNvSpPr>
            <a:spLocks noGrp="1"/>
          </p:cNvSpPr>
          <p:nvPr>
            <p:ph type="sldNum" sz="quarter" idx="10"/>
          </p:nvPr>
        </p:nvSpPr>
        <p:spPr>
          <a:xfrm>
            <a:off x="6553200" y="6248400"/>
            <a:ext cx="1905000" cy="457200"/>
          </a:xfrm>
        </p:spPr>
        <p:txBody>
          <a:bodyPr/>
          <a:lstStyle>
            <a:lvl1pPr>
              <a:defRPr/>
            </a:lvl1pPr>
          </a:lstStyle>
          <a:p>
            <a:pPr>
              <a:defRPr/>
            </a:pPr>
            <a:fld id="{99939B55-3D7B-40E2-A8A5-59CBE4A1E40F}"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515433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E798CB3E-8292-4B7F-8492-2435E8C40C95}"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36819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8412B875-81DB-4842-B0C1-23886F78A9E4}"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218091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a:xfrm>
            <a:off x="6553200" y="6248400"/>
            <a:ext cx="1905000" cy="457200"/>
          </a:xfrm>
        </p:spPr>
        <p:txBody>
          <a:bodyPr/>
          <a:lstStyle>
            <a:lvl1pPr>
              <a:defRPr/>
            </a:lvl1pPr>
          </a:lstStyle>
          <a:p>
            <a:pPr>
              <a:defRPr/>
            </a:pPr>
            <a:fld id="{E5E03743-9A37-43E4-8719-4B1039F312A9}"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549487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3BDF6BBB-521B-407B-B594-C78EDC589EAE}"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003AECF3-6A3C-4CCB-B247-F24D439F58B2}"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68625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E69D0C0A-5E51-48D6-8DD5-56EEE98BAA56}"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E7D69A22-9047-4B05-8C94-BCD1106D86FE}"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27262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6" name="Slide Number Placeholder 2"/>
          <p:cNvSpPr>
            <a:spLocks noGrp="1"/>
          </p:cNvSpPr>
          <p:nvPr>
            <p:ph type="sldNum" sz="quarter" idx="10"/>
          </p:nvPr>
        </p:nvSpPr>
        <p:spPr>
          <a:xfrm>
            <a:off x="6553200" y="6248400"/>
            <a:ext cx="1905000" cy="457200"/>
          </a:xfrm>
        </p:spPr>
        <p:txBody>
          <a:bodyPr/>
          <a:lstStyle>
            <a:lvl1pPr>
              <a:defRPr/>
            </a:lvl1pPr>
          </a:lstStyle>
          <a:p>
            <a:pPr>
              <a:defRPr/>
            </a:pPr>
            <a:fld id="{1772F57E-CB3B-4C03-8150-97CCAF812D46}"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9792171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15327512-6061-44B3-B4B6-486E1F0BBD8A}"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2C43FD9E-042A-4271-B2EE-E7093945CB39}"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24" name="Rectangle 23"/>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5" name="Rectangle 24"/>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6" name="Rectangle 25"/>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7" name="Rectangle 26"/>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8" name="Rectangle 27"/>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31" name="Rectangle 30"/>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65E5DA2A-FBEF-4948-A2B3-9361605F93E9}"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251289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7"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82D7635F-A655-4590-849A-A2D547586C5C}"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3F08D278-A4A2-4787-AF27-4D5149A5AF5C}"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24" name="Rectangle 23"/>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5" name="Rectangle 24"/>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6" name="Rectangle 25"/>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7" name="Rectangle 26"/>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8" name="Rectangle 27"/>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31" name="Rectangle 30"/>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6ABB0D4A-7446-4058-92B2-CF13F32D540F}"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416102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010400" cy="5778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81200"/>
            <a:ext cx="3429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410200" y="1981200"/>
            <a:ext cx="34290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10200" y="4267200"/>
            <a:ext cx="34290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
          <p:cNvSpPr>
            <a:spLocks noGrp="1" noChangeArrowheads="1"/>
          </p:cNvSpPr>
          <p:nvPr>
            <p:ph type="sldNum" sz="quarter" idx="10"/>
          </p:nvPr>
        </p:nvSpPr>
        <p:spPr>
          <a:ln/>
        </p:spPr>
        <p:txBody>
          <a:bodyPr/>
          <a:lstStyle>
            <a:lvl1pPr>
              <a:defRPr/>
            </a:lvl1pPr>
          </a:lstStyle>
          <a:p>
            <a:pPr>
              <a:defRPr/>
            </a:pPr>
            <a:fld id="{3B448AB9-ED96-4B27-A245-2A599D05F906}" type="slidenum">
              <a:rPr lang="en-US"/>
              <a:pPr>
                <a:defRPr/>
              </a:pPr>
              <a:t>‹#›</a:t>
            </a:fld>
            <a:endParaRPr lang="en-US"/>
          </a:p>
        </p:txBody>
      </p:sp>
    </p:spTree>
    <p:extLst>
      <p:ext uri="{BB962C8B-B14F-4D97-AF65-F5344CB8AC3E}">
        <p14:creationId xmlns:p14="http://schemas.microsoft.com/office/powerpoint/2010/main" val="5537122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7" name="Slide Number Placeholder 2"/>
          <p:cNvSpPr>
            <a:spLocks noGrp="1"/>
          </p:cNvSpPr>
          <p:nvPr>
            <p:ph type="sldNum" sz="quarter" idx="10"/>
          </p:nvPr>
        </p:nvSpPr>
        <p:spPr>
          <a:xfrm>
            <a:off x="6553200" y="6248400"/>
            <a:ext cx="1905000" cy="457200"/>
          </a:xfrm>
        </p:spPr>
        <p:txBody>
          <a:bodyPr/>
          <a:lstStyle>
            <a:lvl1pPr>
              <a:defRPr/>
            </a:lvl1pPr>
          </a:lstStyle>
          <a:p>
            <a:pPr>
              <a:defRPr/>
            </a:pPr>
            <a:fld id="{7C6251BF-C3FB-4628-9441-4691B1871FA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4653614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DCB1E62D-8E8F-4695-B184-57A2BA891C0F}"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B6858578-855B-49A0-97E3-7E2AA0A6EF50}"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124402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2B0EC572-C8E0-421E-A294-406D99DC7073}"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69D48F82-EAFD-4912-AD5B-497E354E952B}"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241494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6" name="Slide Number Placeholder 2"/>
          <p:cNvSpPr>
            <a:spLocks noGrp="1"/>
          </p:cNvSpPr>
          <p:nvPr>
            <p:ph type="sldNum" sz="quarter" idx="10"/>
          </p:nvPr>
        </p:nvSpPr>
        <p:spPr>
          <a:xfrm>
            <a:off x="6553200" y="6248400"/>
            <a:ext cx="1905000" cy="457200"/>
          </a:xfrm>
        </p:spPr>
        <p:txBody>
          <a:bodyPr/>
          <a:lstStyle>
            <a:lvl1pPr>
              <a:defRPr/>
            </a:lvl1pPr>
          </a:lstStyle>
          <a:p>
            <a:pPr>
              <a:defRPr/>
            </a:pPr>
            <a:fld id="{5305AAD0-FC9E-4A37-9EAF-7739597242CD}"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6907567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Rectangle 4"/>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93461D2E-530E-4B6A-A8D7-DB137B449352}"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247551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Rectangle 4"/>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9B38CF1D-3BFB-40AD-B890-42681312264A}"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20343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p:txBody>
          <a:bodyPr/>
          <a:lstStyle>
            <a:lvl1pPr>
              <a:defRPr/>
            </a:lvl1pPr>
          </a:lstStyle>
          <a:p>
            <a:pPr>
              <a:defRPr/>
            </a:pPr>
            <a:fld id="{07CD917E-0C95-4F50-A52A-E91B685E2B7A}"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205970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nterior Page SHRM">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33400" y="1524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SimHei" pitchFamily="49" charset="-122"/>
              </a:defRPr>
            </a:lvl1pPr>
            <a:lvl2pPr marL="742950" indent="-285750" eaLnBrk="0" hangingPunct="0">
              <a:defRPr sz="2400">
                <a:solidFill>
                  <a:schemeClr val="tx1"/>
                </a:solidFill>
                <a:latin typeface="Arial" pitchFamily="34" charset="0"/>
                <a:ea typeface="SimHei" pitchFamily="49" charset="-122"/>
              </a:defRPr>
            </a:lvl2pPr>
            <a:lvl3pPr marL="1143000" indent="-228600" eaLnBrk="0" hangingPunct="0">
              <a:defRPr sz="2400">
                <a:solidFill>
                  <a:schemeClr val="tx1"/>
                </a:solidFill>
                <a:latin typeface="Arial" pitchFamily="34" charset="0"/>
                <a:ea typeface="SimHei" pitchFamily="49" charset="-122"/>
              </a:defRPr>
            </a:lvl3pPr>
            <a:lvl4pPr marL="1600200" indent="-228600" eaLnBrk="0" hangingPunct="0">
              <a:defRPr sz="2400">
                <a:solidFill>
                  <a:schemeClr val="tx1"/>
                </a:solidFill>
                <a:latin typeface="Arial" pitchFamily="34" charset="0"/>
                <a:ea typeface="SimHei" pitchFamily="49" charset="-122"/>
              </a:defRPr>
            </a:lvl4pPr>
            <a:lvl5pPr marL="2057400" indent="-228600" eaLnBrk="0" hangingPunct="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r" eaLnBrk="1" fontAlgn="base" hangingPunct="1">
              <a:spcBef>
                <a:spcPct val="0"/>
              </a:spcBef>
              <a:spcAft>
                <a:spcPct val="0"/>
              </a:spcAft>
              <a:defRPr/>
            </a:pPr>
            <a:r>
              <a:rPr lang="en-US" altLang="zh-CN" sz="1200" dirty="0" smtClean="0">
                <a:solidFill>
                  <a:srgbClr val="FFFFFF"/>
                </a:solidFill>
                <a:latin typeface="Caecilia LT Std Roman" pitchFamily="18" charset="0"/>
              </a:rPr>
              <a:t>SHRM Overview</a:t>
            </a:r>
            <a:endParaRPr lang="zh-CN" altLang="en-US" sz="1200" smtClean="0">
              <a:solidFill>
                <a:srgbClr val="FFFFFF"/>
              </a:solidFill>
              <a:latin typeface="Caecilia LT Std Roman" pitchFamily="18" charset="0"/>
              <a:ea typeface="ＭＳ Ｐゴシック" pitchFamily="34" charset="-128"/>
            </a:endParaRPr>
          </a:p>
        </p:txBody>
      </p:sp>
      <p:sp>
        <p:nvSpPr>
          <p:cNvPr id="2" name="Title 1"/>
          <p:cNvSpPr>
            <a:spLocks noGrp="1"/>
          </p:cNvSpPr>
          <p:nvPr>
            <p:ph type="title"/>
          </p:nvPr>
        </p:nvSpPr>
        <p:spPr>
          <a:xfrm>
            <a:off x="685800" y="1066800"/>
            <a:ext cx="7772400" cy="762000"/>
          </a:xfrm>
          <a:prstGeom prst="rect">
            <a:avLst/>
          </a:prstGeom>
        </p:spPr>
        <p:txBody>
          <a:bodyPr/>
          <a:lstStyle>
            <a:lvl1pPr algn="l">
              <a:defRPr sz="3600">
                <a:solidFill>
                  <a:srgbClr val="1A78BA"/>
                </a:solidFill>
                <a:latin typeface="Caecilia LT Std Bold"/>
                <a:cs typeface="Caecilia LT Std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7772400" cy="4114800"/>
          </a:xfrm>
          <a:prstGeom prst="rect">
            <a:avLst/>
          </a:prstGeom>
        </p:spPr>
        <p:txBody>
          <a:bodyPr/>
          <a:lstStyle>
            <a:lvl1pPr>
              <a:defRPr sz="1400" b="0" i="0">
                <a:latin typeface="Caecilia LT Std Roman"/>
                <a:cs typeface="Caecilia LT Std Roman"/>
              </a:defRPr>
            </a:lvl1pPr>
            <a:lvl2pPr>
              <a:defRPr sz="1400" b="0" i="0">
                <a:latin typeface="Caecilia LT Std Roman"/>
                <a:cs typeface="Caecilia LT Std Roman"/>
              </a:defRPr>
            </a:lvl2pPr>
            <a:lvl3pPr>
              <a:defRPr sz="1400" b="0" i="0">
                <a:latin typeface="Caecilia LT Std Roman"/>
                <a:cs typeface="Caecilia LT Std Roman"/>
              </a:defRPr>
            </a:lvl3pPr>
            <a:lvl4pPr>
              <a:defRPr sz="1400" b="0" i="0">
                <a:latin typeface="Caecilia LT Std Roman"/>
                <a:cs typeface="Caecilia LT Std Roman"/>
              </a:defRPr>
            </a:lvl4pPr>
            <a:lvl5pPr>
              <a:defRPr sz="1400" b="0" i="0">
                <a:latin typeface="Caecilia LT Std Roman"/>
                <a:cs typeface="Caecilia LT Std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p:txBody>
          <a:bodyPr/>
          <a:lstStyle>
            <a:lvl1pPr>
              <a:defRPr/>
            </a:lvl1pPr>
          </a:lstStyle>
          <a:p>
            <a:pPr>
              <a:defRPr/>
            </a:pPr>
            <a:fld id="{3580ECC0-2FAC-4238-A603-F5F93AAE8DF4}" type="slidenum">
              <a:rPr lang="en-US" altLang="zh-CN">
                <a:solidFill>
                  <a:srgbClr val="FFFFFF"/>
                </a:solidFill>
              </a:rPr>
              <a:pPr>
                <a:defRPr/>
              </a:pPr>
              <a:t>‹#›</a:t>
            </a:fld>
            <a:endParaRPr lang="en-US" altLang="zh-CN" dirty="0">
              <a:solidFill>
                <a:srgbClr val="FFFFFF"/>
              </a:solidFill>
            </a:endParaRPr>
          </a:p>
        </p:txBody>
      </p:sp>
      <p:sp>
        <p:nvSpPr>
          <p:cNvPr id="8" name="Rectangle 4"/>
          <p:cNvSpPr>
            <a:spLocks noGrp="1" noChangeArrowheads="1"/>
          </p:cNvSpPr>
          <p:nvPr>
            <p:ph type="dt" sz="half" idx="11"/>
          </p:nvPr>
        </p:nvSpPr>
        <p:spPr/>
        <p:txBody>
          <a:bodyPr/>
          <a:lstStyle>
            <a:lvl1pPr eaLnBrk="0" hangingPunct="0">
              <a:lnSpc>
                <a:spcPct val="100000"/>
              </a:lnSpc>
              <a:defRPr sz="1100" b="0" i="0" baseline="0">
                <a:solidFill>
                  <a:srgbClr val="5C90E7"/>
                </a:solidFill>
                <a:latin typeface="Caecilia LT Std Light"/>
                <a:ea typeface="Geneva" pitchFamily="1" charset="-128"/>
                <a:cs typeface="Caecilia LT Std Light"/>
              </a:defRPr>
            </a:lvl1pPr>
          </a:lstStyle>
          <a:p>
            <a:pPr>
              <a:defRPr/>
            </a:pPr>
            <a:endParaRPr lang="zh-CN" altLang="zh-CN"/>
          </a:p>
        </p:txBody>
      </p:sp>
    </p:spTree>
    <p:extLst>
      <p:ext uri="{BB962C8B-B14F-4D97-AF65-F5344CB8AC3E}">
        <p14:creationId xmlns:p14="http://schemas.microsoft.com/office/powerpoint/2010/main" val="37193043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xfrm>
            <a:off x="7239000" y="6553200"/>
            <a:ext cx="1905000" cy="457200"/>
          </a:xfrm>
        </p:spPr>
        <p:txBody>
          <a:bodyPr/>
          <a:lstStyle>
            <a:lvl1pPr>
              <a:defRPr sz="1100">
                <a:solidFill>
                  <a:srgbClr val="0070C0"/>
                </a:solidFill>
                <a:latin typeface="Calibri" pitchFamily="34" charset="0"/>
              </a:defRPr>
            </a:lvl1pPr>
          </a:lstStyle>
          <a:p>
            <a:pPr>
              <a:defRPr/>
            </a:pPr>
            <a:fld id="{3120027C-F12C-4BB0-A314-6015F85A189C}" type="slidenum">
              <a:rPr lang="en-US" altLang="zh-CN"/>
              <a:pPr>
                <a:defRPr/>
              </a:pPr>
              <a:t>‹#›</a:t>
            </a:fld>
            <a:endParaRPr lang="en-US" altLang="zh-CN" dirty="0"/>
          </a:p>
        </p:txBody>
      </p:sp>
    </p:spTree>
    <p:extLst>
      <p:ext uri="{BB962C8B-B14F-4D97-AF65-F5344CB8AC3E}">
        <p14:creationId xmlns:p14="http://schemas.microsoft.com/office/powerpoint/2010/main" val="15199441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F8FEC52-98BF-4A79-A378-9C0CE54ECCDD}"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744311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412750"/>
            <a:ext cx="7010400" cy="5778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546B22E1-8DA7-4A14-94CA-244834EB3BF7}" type="slidenum">
              <a:rPr lang="en-US"/>
              <a:pPr>
                <a:defRPr/>
              </a:pPr>
              <a:t>‹#›</a:t>
            </a:fld>
            <a:endParaRPr lang="en-US"/>
          </a:p>
        </p:txBody>
      </p:sp>
    </p:spTree>
    <p:extLst>
      <p:ext uri="{BB962C8B-B14F-4D97-AF65-F5344CB8AC3E}">
        <p14:creationId xmlns:p14="http://schemas.microsoft.com/office/powerpoint/2010/main" val="17108819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9F3D8A93-0333-4519-A02C-E8E18D6AB7D2}"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5952081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9"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AEA2E4F8-ACD0-48B3-86E4-5AF49269C837}"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7163312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5"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D76D9A7-A786-436F-824E-12009C5AD0A7}"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8392772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4"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5B9EA99-1E76-428E-B0DC-A1FC04FC83EF}"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128028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518B9539-2403-4F8F-9BCE-E50C3F2C2A9A}"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9518270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D1E9738F-623E-4C5A-99D4-7731DD4D1A15}"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9780606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25583E8-D556-4686-97B3-4E44460023EC}"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3621553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4D85462-5239-47D8-93E3-0DE3ED0A02A2}"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0818996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06A2F67B-945B-498C-B29F-E1B773A159C0}"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60116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12E23350-BBEC-4AA9-B0C7-EF2B176E7022}"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61613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 y="546443"/>
            <a:ext cx="9140952" cy="507831"/>
          </a:xfrm>
          <a:prstGeom prst="rect">
            <a:avLst/>
          </a:prstGeom>
          <a:noFill/>
        </p:spPr>
        <p:txBody>
          <a:bodyPr wrap="square"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marL="0" lvl="0" algn="l"/>
            <a:r>
              <a:rPr lang="en-US" dirty="0" smtClean="0"/>
              <a:t>CLICK TO EDIT MASTER TITLE STYLE</a:t>
            </a:r>
            <a:endParaRPr lang="en-US" dirty="0"/>
          </a:p>
        </p:txBody>
      </p:sp>
      <p:sp>
        <p:nvSpPr>
          <p:cNvPr id="8" name="Text Placeholder 16"/>
          <p:cNvSpPr>
            <a:spLocks noGrp="1"/>
          </p:cNvSpPr>
          <p:nvPr>
            <p:ph type="body" sz="quarter" idx="13" hasCustomPrompt="1"/>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dirty="0" smtClean="0"/>
              <a:t>CLICK TO EDIT SUBTITLE</a:t>
            </a:r>
            <a:endParaRPr lang="en-US" dirty="0"/>
          </a:p>
        </p:txBody>
      </p:sp>
      <p:sp>
        <p:nvSpPr>
          <p:cNvPr id="9" name="Text Placeholder 25"/>
          <p:cNvSpPr>
            <a:spLocks noGrp="1"/>
          </p:cNvSpPr>
          <p:nvPr>
            <p:ph type="body" sz="quarter" idx="14" hasCustomPrompt="1"/>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dirty="0" smtClean="0"/>
              <a:t>Insert body text here.</a:t>
            </a:r>
          </a:p>
          <a:p>
            <a:pPr lvl="0"/>
            <a:endParaRPr lang="en-US" dirty="0" smtClean="0"/>
          </a:p>
          <a:p>
            <a:pPr lvl="0"/>
            <a:endParaRPr lang="en-US" dirty="0" smtClean="0"/>
          </a:p>
          <a:p>
            <a:pPr lvl="0"/>
            <a:endParaRPr lang="en-US" dirty="0" smtClean="0"/>
          </a:p>
          <a:p>
            <a:pPr lvl="0"/>
            <a:endParaRPr lang="en-US" dirty="0" smtClean="0"/>
          </a:p>
          <a:p>
            <a:pPr lvl="0"/>
            <a:endParaRPr lang="en-US" dirty="0"/>
          </a:p>
        </p:txBody>
      </p:sp>
      <p:sp>
        <p:nvSpPr>
          <p:cNvPr id="10" name="Rectangle 9"/>
          <p:cNvSpPr/>
          <p:nvPr userDrawn="1"/>
        </p:nvSpPr>
        <p:spPr>
          <a:xfrm>
            <a:off x="231007" y="1044527"/>
            <a:ext cx="770845" cy="466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31007" y="1"/>
            <a:ext cx="770845" cy="551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31006" y="1746797"/>
            <a:ext cx="770845" cy="1422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31007" y="3593458"/>
            <a:ext cx="770845" cy="333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00939" y="4634585"/>
            <a:ext cx="770845" cy="928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939" y="5701558"/>
            <a:ext cx="800912" cy="467199"/>
          </a:xfrm>
          <a:prstGeom prst="rect">
            <a:avLst/>
          </a:prstGeom>
        </p:spPr>
      </p:pic>
      <p:sp>
        <p:nvSpPr>
          <p:cNvPr id="16" name="Rectangle 15"/>
          <p:cNvSpPr/>
          <p:nvPr userDrawn="1"/>
        </p:nvSpPr>
        <p:spPr>
          <a:xfrm>
            <a:off x="183292" y="6335052"/>
            <a:ext cx="770845" cy="5229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2"/>
          <p:cNvSpPr>
            <a:spLocks noGrp="1"/>
          </p:cNvSpPr>
          <p:nvPr>
            <p:ph type="dt" sz="half" idx="10"/>
          </p:nvPr>
        </p:nvSpPr>
        <p:spPr>
          <a:xfrm>
            <a:off x="231008" y="6413963"/>
            <a:ext cx="723129" cy="361742"/>
          </a:xfrm>
        </p:spPr>
        <p:txBody>
          <a:bodyPr/>
          <a:lstStyle>
            <a:lvl1pPr>
              <a:defRPr sz="800">
                <a:solidFill>
                  <a:schemeClr val="tx1">
                    <a:lumMod val="50000"/>
                    <a:lumOff val="50000"/>
                  </a:schemeClr>
                </a:solidFill>
                <a:latin typeface="Microsoft Sans Serif" pitchFamily="34" charset="0"/>
                <a:cs typeface="Microsoft Sans Serif" pitchFamily="34" charset="0"/>
              </a:defRPr>
            </a:lvl1pPr>
          </a:lstStyle>
          <a:p>
            <a:fld id="{B1B56C13-8D0C-422B-ACA6-D1D6214AC5EC}" type="datetime1">
              <a:rPr lang="en-US" smtClean="0"/>
              <a:pPr/>
              <a:t>11/20/2014</a:t>
            </a:fld>
            <a:endParaRPr lang="en-US" dirty="0"/>
          </a:p>
        </p:txBody>
      </p:sp>
      <p:sp>
        <p:nvSpPr>
          <p:cNvPr id="18" name="Rectangle 17"/>
          <p:cNvSpPr/>
          <p:nvPr userDrawn="1"/>
        </p:nvSpPr>
        <p:spPr>
          <a:xfrm>
            <a:off x="8753475" y="6596525"/>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63C111B-9075-4629-9307-91D5F9C0E22D}" type="slidenum">
              <a:rPr lang="en-US" sz="800" smtClean="0">
                <a:latin typeface="Microsoft Sans Serif" pitchFamily="34" charset="0"/>
                <a:cs typeface="Microsoft Sans Serif" pitchFamily="34" charset="0"/>
              </a:rPr>
              <a:pPr algn="ctr"/>
              <a:t>‹#›</a:t>
            </a:fld>
            <a:endParaRPr lang="en-US" sz="800" dirty="0">
              <a:latin typeface="Microsoft Sans Serif" pitchFamily="34" charset="0"/>
              <a:cs typeface="Microsoft Sans Serif" pitchFamily="34" charset="0"/>
            </a:endParaRPr>
          </a:p>
        </p:txBody>
      </p:sp>
    </p:spTree>
    <p:extLst>
      <p:ext uri="{BB962C8B-B14F-4D97-AF65-F5344CB8AC3E}">
        <p14:creationId xmlns:p14="http://schemas.microsoft.com/office/powerpoint/2010/main" val="27145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10" name="Slide Number Placeholder 2"/>
          <p:cNvSpPr>
            <a:spLocks noGrp="1"/>
          </p:cNvSpPr>
          <p:nvPr>
            <p:ph type="sldNum" sz="quarter" idx="10"/>
          </p:nvPr>
        </p:nvSpPr>
        <p:spPr>
          <a:xfrm>
            <a:off x="6553200" y="6248400"/>
            <a:ext cx="1905000" cy="457200"/>
          </a:xfrm>
        </p:spPr>
        <p:txBody>
          <a:bodyPr/>
          <a:lstStyle>
            <a:lvl1pPr>
              <a:defRPr/>
            </a:lvl1pPr>
          </a:lstStyle>
          <a:p>
            <a:pPr>
              <a:defRPr/>
            </a:pPr>
            <a:fld id="{99939B55-3D7B-40E2-A8A5-59CBE4A1E40F}"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9249042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E798CB3E-8292-4B7F-8492-2435E8C40C95}"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4665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8412B875-81DB-4842-B0C1-23886F78A9E4}"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382034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a:xfrm>
            <a:off x="6553200" y="6248400"/>
            <a:ext cx="1905000" cy="457200"/>
          </a:xfrm>
        </p:spPr>
        <p:txBody>
          <a:bodyPr/>
          <a:lstStyle>
            <a:lvl1pPr>
              <a:defRPr/>
            </a:lvl1pPr>
          </a:lstStyle>
          <a:p>
            <a:pPr>
              <a:defRPr/>
            </a:pPr>
            <a:fld id="{E5E03743-9A37-43E4-8719-4B1039F312A9}"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8310689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3BDF6BBB-521B-407B-B594-C78EDC589EAE}"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003AECF3-6A3C-4CCB-B247-F24D439F58B2}"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151067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E69D0C0A-5E51-48D6-8DD5-56EEE98BAA56}"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E7D69A22-9047-4B05-8C94-BCD1106D86FE}"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charset="0"/>
                <a:ea typeface="Geneva" charset="0"/>
                <a:cs typeface="Microsoft Sans Serif" charset="0"/>
              </a:defRPr>
            </a:lvl1pPr>
          </a:lstStyle>
          <a:p>
            <a:pPr>
              <a:defRPr/>
            </a:pPr>
            <a:endParaRPr lang="zh-CN" altLang="zh-CN"/>
          </a:p>
        </p:txBody>
      </p:sp>
    </p:spTree>
    <p:extLst>
      <p:ext uri="{BB962C8B-B14F-4D97-AF65-F5344CB8AC3E}">
        <p14:creationId xmlns:p14="http://schemas.microsoft.com/office/powerpoint/2010/main" val="270279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6" name="Slide Number Placeholder 2"/>
          <p:cNvSpPr>
            <a:spLocks noGrp="1"/>
          </p:cNvSpPr>
          <p:nvPr>
            <p:ph type="sldNum" sz="quarter" idx="10"/>
          </p:nvPr>
        </p:nvSpPr>
        <p:spPr>
          <a:xfrm>
            <a:off x="6553200" y="6248400"/>
            <a:ext cx="1905000" cy="457200"/>
          </a:xfrm>
        </p:spPr>
        <p:txBody>
          <a:bodyPr/>
          <a:lstStyle>
            <a:lvl1pPr>
              <a:defRPr/>
            </a:lvl1pPr>
          </a:lstStyle>
          <a:p>
            <a:pPr>
              <a:defRPr/>
            </a:pPr>
            <a:fld id="{1772F57E-CB3B-4C03-8150-97CCAF812D46}"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1436286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15327512-6061-44B3-B4B6-486E1F0BBD8A}"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2C43FD9E-042A-4271-B2EE-E7093945CB39}"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24" name="Rectangle 23"/>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5" name="Rectangle 24"/>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6" name="Rectangle 25"/>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7" name="Rectangle 26"/>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8" name="Rectangle 27"/>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31" name="Rectangle 30"/>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65E5DA2A-FBEF-4948-A2B3-9361605F93E9}"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147673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7"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82D7635F-A655-4590-849A-A2D547586C5C}"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3F08D278-A4A2-4787-AF27-4D5149A5AF5C}"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24" name="Rectangle 23"/>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5" name="Rectangle 24"/>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6" name="Rectangle 25"/>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7" name="Rectangle 26"/>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8" name="Rectangle 27"/>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31" name="Rectangle 30"/>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6ABB0D4A-7446-4058-92B2-CF13F32D540F}"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42791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7"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7" name="Slide Number Placeholder 2"/>
          <p:cNvSpPr>
            <a:spLocks noGrp="1"/>
          </p:cNvSpPr>
          <p:nvPr>
            <p:ph type="sldNum" sz="quarter" idx="10"/>
          </p:nvPr>
        </p:nvSpPr>
        <p:spPr>
          <a:xfrm>
            <a:off x="6553200" y="6248400"/>
            <a:ext cx="1905000" cy="457200"/>
          </a:xfrm>
        </p:spPr>
        <p:txBody>
          <a:bodyPr/>
          <a:lstStyle>
            <a:lvl1pPr>
              <a:defRPr/>
            </a:lvl1pPr>
          </a:lstStyle>
          <a:p>
            <a:pPr>
              <a:defRPr/>
            </a:pPr>
            <a:fld id="{7C6251BF-C3FB-4628-9441-4691B1871FA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50477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erior Page SHRM">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33400" y="1524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SimHei" pitchFamily="49" charset="-122"/>
              </a:defRPr>
            </a:lvl1pPr>
            <a:lvl2pPr marL="742950" indent="-285750" eaLnBrk="0" hangingPunct="0">
              <a:defRPr sz="2400">
                <a:solidFill>
                  <a:schemeClr val="tx1"/>
                </a:solidFill>
                <a:latin typeface="Arial" pitchFamily="34" charset="0"/>
                <a:ea typeface="SimHei" pitchFamily="49" charset="-122"/>
              </a:defRPr>
            </a:lvl2pPr>
            <a:lvl3pPr marL="1143000" indent="-228600" eaLnBrk="0" hangingPunct="0">
              <a:defRPr sz="2400">
                <a:solidFill>
                  <a:schemeClr val="tx1"/>
                </a:solidFill>
                <a:latin typeface="Arial" pitchFamily="34" charset="0"/>
                <a:ea typeface="SimHei" pitchFamily="49" charset="-122"/>
              </a:defRPr>
            </a:lvl3pPr>
            <a:lvl4pPr marL="1600200" indent="-228600" eaLnBrk="0" hangingPunct="0">
              <a:defRPr sz="2400">
                <a:solidFill>
                  <a:schemeClr val="tx1"/>
                </a:solidFill>
                <a:latin typeface="Arial" pitchFamily="34" charset="0"/>
                <a:ea typeface="SimHei" pitchFamily="49" charset="-122"/>
              </a:defRPr>
            </a:lvl4pPr>
            <a:lvl5pPr marL="2057400" indent="-228600" eaLnBrk="0" hangingPunct="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r" eaLnBrk="1" fontAlgn="base" hangingPunct="1">
              <a:spcBef>
                <a:spcPct val="0"/>
              </a:spcBef>
              <a:spcAft>
                <a:spcPct val="0"/>
              </a:spcAft>
              <a:defRPr/>
            </a:pPr>
            <a:r>
              <a:rPr lang="en-US" altLang="zh-CN" sz="1200" dirty="0" smtClean="0">
                <a:solidFill>
                  <a:srgbClr val="FFFFFF"/>
                </a:solidFill>
                <a:latin typeface="Caecilia LT Std Roman" pitchFamily="18" charset="0"/>
              </a:rPr>
              <a:t>SHRM Overview</a:t>
            </a:r>
            <a:endParaRPr lang="zh-CN" altLang="en-US" sz="1200" smtClean="0">
              <a:solidFill>
                <a:srgbClr val="FFFFFF"/>
              </a:solidFill>
              <a:latin typeface="Caecilia LT Std Roman" pitchFamily="18" charset="0"/>
              <a:ea typeface="ＭＳ Ｐゴシック" pitchFamily="34" charset="-128"/>
            </a:endParaRPr>
          </a:p>
        </p:txBody>
      </p:sp>
      <p:sp>
        <p:nvSpPr>
          <p:cNvPr id="2" name="Title 1"/>
          <p:cNvSpPr>
            <a:spLocks noGrp="1"/>
          </p:cNvSpPr>
          <p:nvPr>
            <p:ph type="title"/>
          </p:nvPr>
        </p:nvSpPr>
        <p:spPr>
          <a:xfrm>
            <a:off x="685800" y="1066800"/>
            <a:ext cx="7772400" cy="762000"/>
          </a:xfrm>
          <a:prstGeom prst="rect">
            <a:avLst/>
          </a:prstGeom>
        </p:spPr>
        <p:txBody>
          <a:bodyPr/>
          <a:lstStyle>
            <a:lvl1pPr algn="l">
              <a:defRPr sz="3600">
                <a:solidFill>
                  <a:srgbClr val="1A78BA"/>
                </a:solidFill>
                <a:latin typeface="Caecilia LT Std Bold"/>
                <a:cs typeface="Caecilia LT Std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7772400" cy="4114800"/>
          </a:xfrm>
          <a:prstGeom prst="rect">
            <a:avLst/>
          </a:prstGeom>
        </p:spPr>
        <p:txBody>
          <a:bodyPr/>
          <a:lstStyle>
            <a:lvl1pPr>
              <a:defRPr sz="1400" b="0" i="0">
                <a:latin typeface="Caecilia LT Std Roman"/>
                <a:cs typeface="Caecilia LT Std Roman"/>
              </a:defRPr>
            </a:lvl1pPr>
            <a:lvl2pPr>
              <a:defRPr sz="1400" b="0" i="0">
                <a:latin typeface="Caecilia LT Std Roman"/>
                <a:cs typeface="Caecilia LT Std Roman"/>
              </a:defRPr>
            </a:lvl2pPr>
            <a:lvl3pPr>
              <a:defRPr sz="1400" b="0" i="0">
                <a:latin typeface="Caecilia LT Std Roman"/>
                <a:cs typeface="Caecilia LT Std Roman"/>
              </a:defRPr>
            </a:lvl3pPr>
            <a:lvl4pPr>
              <a:defRPr sz="1400" b="0" i="0">
                <a:latin typeface="Caecilia LT Std Roman"/>
                <a:cs typeface="Caecilia LT Std Roman"/>
              </a:defRPr>
            </a:lvl4pPr>
            <a:lvl5pPr>
              <a:defRPr sz="1400" b="0" i="0">
                <a:latin typeface="Caecilia LT Std Roman"/>
                <a:cs typeface="Caecilia LT Std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p:txBody>
          <a:bodyPr/>
          <a:lstStyle>
            <a:lvl1pPr>
              <a:defRPr/>
            </a:lvl1pPr>
          </a:lstStyle>
          <a:p>
            <a:pPr>
              <a:defRPr/>
            </a:pPr>
            <a:fld id="{3580ECC0-2FAC-4238-A603-F5F93AAE8DF4}" type="slidenum">
              <a:rPr lang="en-US" altLang="zh-CN">
                <a:solidFill>
                  <a:srgbClr val="FFFFFF"/>
                </a:solidFill>
              </a:rPr>
              <a:pPr>
                <a:defRPr/>
              </a:pPr>
              <a:t>‹#›</a:t>
            </a:fld>
            <a:endParaRPr lang="en-US" altLang="zh-CN" dirty="0">
              <a:solidFill>
                <a:srgbClr val="FFFFFF"/>
              </a:solidFill>
            </a:endParaRPr>
          </a:p>
        </p:txBody>
      </p:sp>
      <p:sp>
        <p:nvSpPr>
          <p:cNvPr id="8" name="Rectangle 4"/>
          <p:cNvSpPr>
            <a:spLocks noGrp="1" noChangeArrowheads="1"/>
          </p:cNvSpPr>
          <p:nvPr>
            <p:ph type="dt" sz="half" idx="11"/>
          </p:nvPr>
        </p:nvSpPr>
        <p:spPr/>
        <p:txBody>
          <a:bodyPr/>
          <a:lstStyle>
            <a:lvl1pPr eaLnBrk="0" hangingPunct="0">
              <a:lnSpc>
                <a:spcPct val="100000"/>
              </a:lnSpc>
              <a:defRPr sz="1100" b="0" i="0" baseline="0">
                <a:solidFill>
                  <a:srgbClr val="5C90E7"/>
                </a:solidFill>
                <a:latin typeface="Caecilia LT Std Light"/>
                <a:ea typeface="Geneva" pitchFamily="1" charset="-128"/>
                <a:cs typeface="Caecilia LT Std Light"/>
              </a:defRPr>
            </a:lvl1pPr>
          </a:lstStyle>
          <a:p>
            <a:pPr>
              <a:defRPr/>
            </a:pPr>
            <a:endParaRPr lang="zh-CN" altLang="zh-CN"/>
          </a:p>
        </p:txBody>
      </p:sp>
    </p:spTree>
    <p:extLst>
      <p:ext uri="{BB962C8B-B14F-4D97-AF65-F5344CB8AC3E}">
        <p14:creationId xmlns:p14="http://schemas.microsoft.com/office/powerpoint/2010/main" val="1068383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DCB1E62D-8E8F-4695-B184-57A2BA891C0F}"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B6858578-855B-49A0-97E3-7E2AA0A6EF50}"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50279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5" name="Rectangle 4"/>
          <p:cNvSpPr/>
          <p:nvPr/>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2B0EC572-C8E0-421E-A294-406D99DC7073}"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16" name="Rectangle 15"/>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7" name="Rectangle 16"/>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8" name="Rectangle 17"/>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9" name="Rectangle 18"/>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0" name="Rectangle 19"/>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1"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3" name="Rectangle 22"/>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69D48F82-EAFD-4912-AD5B-497E354E952B}"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66691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6" name="Slide Number Placeholder 2"/>
          <p:cNvSpPr>
            <a:spLocks noGrp="1"/>
          </p:cNvSpPr>
          <p:nvPr>
            <p:ph type="sldNum" sz="quarter" idx="10"/>
          </p:nvPr>
        </p:nvSpPr>
        <p:spPr>
          <a:xfrm>
            <a:off x="6553200" y="6248400"/>
            <a:ext cx="1905000" cy="457200"/>
          </a:xfrm>
        </p:spPr>
        <p:txBody>
          <a:bodyPr/>
          <a:lstStyle>
            <a:lvl1pPr>
              <a:defRPr/>
            </a:lvl1pPr>
          </a:lstStyle>
          <a:p>
            <a:pPr>
              <a:defRPr/>
            </a:pPr>
            <a:fld id="{5305AAD0-FC9E-4A37-9EAF-7739597242CD}"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732226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Rectangle 4"/>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93461D2E-530E-4B6A-A8D7-DB137B449352}"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215101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Rectangle 4"/>
          <p:cNvSpPr/>
          <p:nvPr userDrawn="1"/>
        </p:nvSpPr>
        <p:spPr>
          <a:xfrm>
            <a:off x="231775" y="1044575"/>
            <a:ext cx="769938" cy="466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6" name="Rectangle 5"/>
          <p:cNvSpPr/>
          <p:nvPr userDrawn="1"/>
        </p:nvSpPr>
        <p:spPr>
          <a:xfrm>
            <a:off x="231775" y="0"/>
            <a:ext cx="769938" cy="5508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0" name="Rectangle 9"/>
          <p:cNvSpPr/>
          <p:nvPr userDrawn="1"/>
        </p:nvSpPr>
        <p:spPr>
          <a:xfrm>
            <a:off x="231775" y="1746250"/>
            <a:ext cx="769938" cy="1423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1" name="Rectangle 10"/>
          <p:cNvSpPr/>
          <p:nvPr userDrawn="1"/>
        </p:nvSpPr>
        <p:spPr>
          <a:xfrm>
            <a:off x="231775" y="3594100"/>
            <a:ext cx="769938" cy="3333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2" name="Rectangle 11"/>
          <p:cNvSpPr/>
          <p:nvPr userDrawn="1"/>
        </p:nvSpPr>
        <p:spPr>
          <a:xfrm>
            <a:off x="201613" y="4633913"/>
            <a:ext cx="769937" cy="930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1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3" y="57023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82563" y="6335713"/>
            <a:ext cx="771525" cy="522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15" name="Rectangle 14"/>
          <p:cNvSpPr/>
          <p:nvPr userDrawn="1"/>
        </p:nvSpPr>
        <p:spPr>
          <a:xfrm>
            <a:off x="8753475" y="6596063"/>
            <a:ext cx="390525" cy="279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0" fontAlgn="base" hangingPunct="0">
              <a:spcBef>
                <a:spcPct val="0"/>
              </a:spcBef>
              <a:spcAft>
                <a:spcPct val="0"/>
              </a:spcAft>
              <a:defRPr/>
            </a:pPr>
            <a:fld id="{9B38CF1D-3BFB-40AD-B890-42681312264A}" type="slidenum">
              <a:rPr lang="en-US" altLang="en-US" sz="800" smtClean="0">
                <a:solidFill>
                  <a:srgbClr val="FFFFFF"/>
                </a:solidFill>
                <a:latin typeface="Microsoft Sans Serif" pitchFamily="34" charset="0"/>
                <a:ea typeface="Geneva" pitchFamily="1" charset="-128"/>
              </a:rPr>
              <a:pPr algn="ctr" eaLnBrk="0" fontAlgn="base" hangingPunct="0">
                <a:spcBef>
                  <a:spcPct val="0"/>
                </a:spcBef>
                <a:spcAft>
                  <a:spcPct val="0"/>
                </a:spcAft>
                <a:defRPr/>
              </a:pPr>
              <a:t>‹#›</a:t>
            </a:fld>
            <a:endParaRPr lang="en-US" altLang="en-US" sz="800" dirty="0" smtClean="0">
              <a:solidFill>
                <a:srgbClr val="FFFFFF"/>
              </a:solidFill>
              <a:latin typeface="Microsoft Sans Serif" pitchFamily="34" charset="0"/>
              <a:ea typeface="Geneva" pitchFamily="1" charset="-128"/>
            </a:endParaRPr>
          </a:p>
        </p:txBody>
      </p:sp>
      <p:sp>
        <p:nvSpPr>
          <p:cNvPr id="7" name="Title 6"/>
          <p:cNvSpPr>
            <a:spLocks noGrp="1"/>
          </p:cNvSpPr>
          <p:nvPr>
            <p:ph type="title"/>
          </p:nvPr>
        </p:nvSpPr>
        <p:spPr>
          <a:xfrm>
            <a:off x="3048" y="546443"/>
            <a:ext cx="9140952" cy="507831"/>
          </a:xfrm>
          <a:prstGeom prst="rect">
            <a:avLst/>
          </a:prstGeom>
          <a:noFill/>
        </p:spPr>
        <p:txBody>
          <a:bodyPr lIns="182880" rtlCol="0">
            <a:spAutoFit/>
          </a:bodyPr>
          <a:lstStyle>
            <a:lvl1pPr algn="l">
              <a:defRPr lang="en-US" sz="2700" b="1">
                <a:solidFill>
                  <a:schemeClr val="accent5">
                    <a:lumMod val="75000"/>
                  </a:schemeClr>
                </a:solidFill>
                <a:latin typeface="Microsoft Sans Serif" pitchFamily="34" charset="0"/>
                <a:ea typeface="+mn-ea"/>
                <a:cs typeface="Microsoft Sans Serif" pitchFamily="34" charset="0"/>
              </a:defRPr>
            </a:lvl1pPr>
          </a:lstStyle>
          <a:p>
            <a:pPr lvl="0"/>
            <a:r>
              <a:rPr lang="en-US" smtClean="0"/>
              <a:t>Click to edit Master title style</a:t>
            </a:r>
            <a:endParaRPr lang="en-US" dirty="0"/>
          </a:p>
        </p:txBody>
      </p:sp>
      <p:sp>
        <p:nvSpPr>
          <p:cNvPr id="8" name="Text Placeholder 16"/>
          <p:cNvSpPr>
            <a:spLocks noGrp="1"/>
          </p:cNvSpPr>
          <p:nvPr>
            <p:ph type="body" sz="quarter" idx="13"/>
          </p:nvPr>
        </p:nvSpPr>
        <p:spPr>
          <a:xfrm>
            <a:off x="1109585" y="1042543"/>
            <a:ext cx="4572254" cy="329057"/>
          </a:xfrm>
          <a:prstGeom prst="rect">
            <a:avLst/>
          </a:prstGeom>
        </p:spPr>
        <p:txBody>
          <a:bodyPr>
            <a:noAutofit/>
          </a:bodyPr>
          <a:lstStyle>
            <a:lvl1pPr marL="0" indent="0">
              <a:buNone/>
              <a:defRPr sz="1600" b="0">
                <a:solidFill>
                  <a:schemeClr val="accent6">
                    <a:lumMod val="75000"/>
                  </a:schemeClr>
                </a:solidFill>
                <a:latin typeface="Microsoft Sans Serif" pitchFamily="34" charset="0"/>
                <a:cs typeface="Microsoft Sans Serif" pitchFamily="34" charset="0"/>
              </a:defRPr>
            </a:lvl1pPr>
            <a:lvl2pPr marL="457200" indent="0">
              <a:buFont typeface="Arial" pitchFamily="34" charset="0"/>
              <a:buNone/>
              <a:defRPr sz="1600" baseline="0">
                <a:latin typeface="Kartika" pitchFamily="18" charset="0"/>
                <a:cs typeface="Kartika" pitchFamily="18" charset="0"/>
              </a:defRPr>
            </a:lvl2pPr>
          </a:lstStyle>
          <a:p>
            <a:pPr lvl="0"/>
            <a:r>
              <a:rPr lang="en-US" smtClean="0"/>
              <a:t>Click to edit Master text styles</a:t>
            </a:r>
          </a:p>
        </p:txBody>
      </p:sp>
      <p:sp>
        <p:nvSpPr>
          <p:cNvPr id="9" name="Text Placeholder 25"/>
          <p:cNvSpPr>
            <a:spLocks noGrp="1"/>
          </p:cNvSpPr>
          <p:nvPr>
            <p:ph type="body" sz="quarter" idx="14"/>
          </p:nvPr>
        </p:nvSpPr>
        <p:spPr>
          <a:xfrm>
            <a:off x="1106424" y="1563688"/>
            <a:ext cx="7296912" cy="4681664"/>
          </a:xfrm>
          <a:prstGeom prst="rect">
            <a:avLst/>
          </a:prstGeom>
        </p:spPr>
        <p:txBody>
          <a:bodyPr>
            <a:normAutofit/>
          </a:bodyPr>
          <a:lstStyle>
            <a:lvl1pPr marL="285750" indent="-285750">
              <a:buFont typeface="Wingdings" pitchFamily="2" charset="2"/>
              <a:buChar char="§"/>
              <a:defRPr sz="1800" baseline="0">
                <a:solidFill>
                  <a:schemeClr val="tx1">
                    <a:lumMod val="65000"/>
                    <a:lumOff val="35000"/>
                  </a:schemeClr>
                </a:solidFill>
                <a:latin typeface="Microsoft Sans Serif" pitchFamily="34" charset="0"/>
                <a:cs typeface="Microsoft Sans Serif"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12"/>
          <p:cNvSpPr>
            <a:spLocks noGrp="1"/>
          </p:cNvSpPr>
          <p:nvPr>
            <p:ph type="dt" sz="half" idx="15"/>
          </p:nvPr>
        </p:nvSpPr>
        <p:spPr>
          <a:xfrm>
            <a:off x="231775" y="6413500"/>
            <a:ext cx="722313" cy="361950"/>
          </a:xfrm>
        </p:spPr>
        <p:txBody>
          <a:bodyPr/>
          <a:lstStyle>
            <a:lvl1pPr eaLnBrk="0" hangingPunct="0">
              <a:lnSpc>
                <a:spcPct val="100000"/>
              </a:lnSpc>
              <a:defRPr sz="800" baseline="0">
                <a:solidFill>
                  <a:srgbClr val="7F7F7F"/>
                </a:solidFill>
                <a:latin typeface="Microsoft Sans Serif" pitchFamily="34" charset="0"/>
                <a:ea typeface="Geneva" pitchFamily="1" charset="-128"/>
              </a:defRPr>
            </a:lvl1pPr>
          </a:lstStyle>
          <a:p>
            <a:pPr>
              <a:defRPr/>
            </a:pPr>
            <a:endParaRPr lang="en-US" altLang="en-US"/>
          </a:p>
        </p:txBody>
      </p:sp>
    </p:spTree>
    <p:extLst>
      <p:ext uri="{BB962C8B-B14F-4D97-AF65-F5344CB8AC3E}">
        <p14:creationId xmlns:p14="http://schemas.microsoft.com/office/powerpoint/2010/main" val="421809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2" descr="3people-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1973263" y="6248400"/>
            <a:ext cx="7010400" cy="350838"/>
          </a:xfrm>
          <a:prstGeom prst="rect">
            <a:avLst/>
          </a:prstGeom>
        </p:spPr>
        <p:txBody>
          <a:bodyPr/>
          <a:lstStyle>
            <a:lvl1pPr marL="0" indent="0" algn="r">
              <a:buFontTx/>
              <a:buNone/>
              <a:defRPr sz="1200">
                <a:solidFill>
                  <a:schemeClr val="bg1"/>
                </a:solidFill>
              </a:defRPr>
            </a:lvl1pPr>
          </a:lstStyle>
          <a:p>
            <a:r>
              <a:rPr lang="en-US" smtClean="0"/>
              <a:t>Click to edit Master subtitle style</a:t>
            </a:r>
            <a:endParaRPr lang="en-US" dirty="0"/>
          </a:p>
        </p:txBody>
      </p:sp>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5" name="Slide Number Placeholder 2"/>
          <p:cNvSpPr>
            <a:spLocks noGrp="1"/>
          </p:cNvSpPr>
          <p:nvPr>
            <p:ph type="sldNum" sz="quarter" idx="10"/>
          </p:nvPr>
        </p:nvSpPr>
        <p:spPr/>
        <p:txBody>
          <a:bodyPr/>
          <a:lstStyle>
            <a:lvl1pPr>
              <a:defRPr/>
            </a:lvl1pPr>
          </a:lstStyle>
          <a:p>
            <a:pPr>
              <a:defRPr/>
            </a:pPr>
            <a:fld id="{07CD917E-0C95-4F50-A52A-E91B685E2B7A}"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2166272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Interior Page SHRM">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33400" y="1524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SimHei" pitchFamily="49" charset="-122"/>
              </a:defRPr>
            </a:lvl1pPr>
            <a:lvl2pPr marL="742950" indent="-285750" eaLnBrk="0" hangingPunct="0">
              <a:defRPr sz="2400">
                <a:solidFill>
                  <a:schemeClr val="tx1"/>
                </a:solidFill>
                <a:latin typeface="Arial" pitchFamily="34" charset="0"/>
                <a:ea typeface="SimHei" pitchFamily="49" charset="-122"/>
              </a:defRPr>
            </a:lvl2pPr>
            <a:lvl3pPr marL="1143000" indent="-228600" eaLnBrk="0" hangingPunct="0">
              <a:defRPr sz="2400">
                <a:solidFill>
                  <a:schemeClr val="tx1"/>
                </a:solidFill>
                <a:latin typeface="Arial" pitchFamily="34" charset="0"/>
                <a:ea typeface="SimHei" pitchFamily="49" charset="-122"/>
              </a:defRPr>
            </a:lvl3pPr>
            <a:lvl4pPr marL="1600200" indent="-228600" eaLnBrk="0" hangingPunct="0">
              <a:defRPr sz="2400">
                <a:solidFill>
                  <a:schemeClr val="tx1"/>
                </a:solidFill>
                <a:latin typeface="Arial" pitchFamily="34" charset="0"/>
                <a:ea typeface="SimHei" pitchFamily="49" charset="-122"/>
              </a:defRPr>
            </a:lvl4pPr>
            <a:lvl5pPr marL="2057400" indent="-228600" eaLnBrk="0" hangingPunct="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r" eaLnBrk="1" fontAlgn="base" hangingPunct="1">
              <a:spcBef>
                <a:spcPct val="0"/>
              </a:spcBef>
              <a:spcAft>
                <a:spcPct val="0"/>
              </a:spcAft>
              <a:defRPr/>
            </a:pPr>
            <a:r>
              <a:rPr lang="en-US" altLang="zh-CN" sz="1200" dirty="0" smtClean="0">
                <a:solidFill>
                  <a:srgbClr val="FFFFFF"/>
                </a:solidFill>
                <a:latin typeface="Caecilia LT Std Roman" pitchFamily="18" charset="0"/>
              </a:rPr>
              <a:t>SHRM Overview</a:t>
            </a:r>
            <a:endParaRPr lang="zh-CN" altLang="en-US" sz="1200" smtClean="0">
              <a:solidFill>
                <a:srgbClr val="FFFFFF"/>
              </a:solidFill>
              <a:latin typeface="Caecilia LT Std Roman" pitchFamily="18" charset="0"/>
              <a:ea typeface="ＭＳ Ｐゴシック" pitchFamily="34" charset="-128"/>
            </a:endParaRPr>
          </a:p>
        </p:txBody>
      </p:sp>
      <p:sp>
        <p:nvSpPr>
          <p:cNvPr id="2" name="Title 1"/>
          <p:cNvSpPr>
            <a:spLocks noGrp="1"/>
          </p:cNvSpPr>
          <p:nvPr>
            <p:ph type="title"/>
          </p:nvPr>
        </p:nvSpPr>
        <p:spPr>
          <a:xfrm>
            <a:off x="685800" y="1066800"/>
            <a:ext cx="7772400" cy="762000"/>
          </a:xfrm>
          <a:prstGeom prst="rect">
            <a:avLst/>
          </a:prstGeom>
        </p:spPr>
        <p:txBody>
          <a:bodyPr/>
          <a:lstStyle>
            <a:lvl1pPr algn="l">
              <a:defRPr sz="3600">
                <a:solidFill>
                  <a:srgbClr val="1A78BA"/>
                </a:solidFill>
                <a:latin typeface="Caecilia LT Std Bold"/>
                <a:cs typeface="Caecilia LT Std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7772400" cy="4114800"/>
          </a:xfrm>
          <a:prstGeom prst="rect">
            <a:avLst/>
          </a:prstGeom>
        </p:spPr>
        <p:txBody>
          <a:bodyPr/>
          <a:lstStyle>
            <a:lvl1pPr>
              <a:defRPr sz="1400" b="0" i="0">
                <a:latin typeface="Caecilia LT Std Roman"/>
                <a:cs typeface="Caecilia LT Std Roman"/>
              </a:defRPr>
            </a:lvl1pPr>
            <a:lvl2pPr>
              <a:defRPr sz="1400" b="0" i="0">
                <a:latin typeface="Caecilia LT Std Roman"/>
                <a:cs typeface="Caecilia LT Std Roman"/>
              </a:defRPr>
            </a:lvl2pPr>
            <a:lvl3pPr>
              <a:defRPr sz="1400" b="0" i="0">
                <a:latin typeface="Caecilia LT Std Roman"/>
                <a:cs typeface="Caecilia LT Std Roman"/>
              </a:defRPr>
            </a:lvl3pPr>
            <a:lvl4pPr>
              <a:defRPr sz="1400" b="0" i="0">
                <a:latin typeface="Caecilia LT Std Roman"/>
                <a:cs typeface="Caecilia LT Std Roman"/>
              </a:defRPr>
            </a:lvl4pPr>
            <a:lvl5pPr>
              <a:defRPr sz="1400" b="0" i="0">
                <a:latin typeface="Caecilia LT Std Roman"/>
                <a:cs typeface="Caecilia LT Std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p:txBody>
          <a:bodyPr/>
          <a:lstStyle>
            <a:lvl1pPr>
              <a:defRPr/>
            </a:lvl1pPr>
          </a:lstStyle>
          <a:p>
            <a:pPr>
              <a:defRPr/>
            </a:pPr>
            <a:fld id="{3580ECC0-2FAC-4238-A603-F5F93AAE8DF4}" type="slidenum">
              <a:rPr lang="en-US" altLang="zh-CN">
                <a:solidFill>
                  <a:srgbClr val="FFFFFF"/>
                </a:solidFill>
              </a:rPr>
              <a:pPr>
                <a:defRPr/>
              </a:pPr>
              <a:t>‹#›</a:t>
            </a:fld>
            <a:endParaRPr lang="en-US" altLang="zh-CN" dirty="0">
              <a:solidFill>
                <a:srgbClr val="FFFFFF"/>
              </a:solidFill>
            </a:endParaRPr>
          </a:p>
        </p:txBody>
      </p:sp>
      <p:sp>
        <p:nvSpPr>
          <p:cNvPr id="8" name="Rectangle 4"/>
          <p:cNvSpPr>
            <a:spLocks noGrp="1" noChangeArrowheads="1"/>
          </p:cNvSpPr>
          <p:nvPr>
            <p:ph type="dt" sz="half" idx="11"/>
          </p:nvPr>
        </p:nvSpPr>
        <p:spPr/>
        <p:txBody>
          <a:bodyPr/>
          <a:lstStyle>
            <a:lvl1pPr eaLnBrk="0" hangingPunct="0">
              <a:lnSpc>
                <a:spcPct val="100000"/>
              </a:lnSpc>
              <a:defRPr sz="1100" b="0" i="0" baseline="0">
                <a:solidFill>
                  <a:srgbClr val="5C90E7"/>
                </a:solidFill>
                <a:latin typeface="Caecilia LT Std Light"/>
                <a:ea typeface="Geneva" pitchFamily="1" charset="-128"/>
                <a:cs typeface="Caecilia LT Std Light"/>
              </a:defRPr>
            </a:lvl1pPr>
          </a:lstStyle>
          <a:p>
            <a:pPr>
              <a:defRPr/>
            </a:pPr>
            <a:endParaRPr lang="zh-CN" altLang="zh-CN"/>
          </a:p>
        </p:txBody>
      </p:sp>
    </p:spTree>
    <p:extLst>
      <p:ext uri="{BB962C8B-B14F-4D97-AF65-F5344CB8AC3E}">
        <p14:creationId xmlns:p14="http://schemas.microsoft.com/office/powerpoint/2010/main" val="3682984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xfrm>
            <a:off x="7239000" y="6553200"/>
            <a:ext cx="1905000" cy="457200"/>
          </a:xfrm>
        </p:spPr>
        <p:txBody>
          <a:bodyPr/>
          <a:lstStyle>
            <a:lvl1pPr>
              <a:defRPr sz="1100">
                <a:solidFill>
                  <a:srgbClr val="0070C0"/>
                </a:solidFill>
                <a:latin typeface="Calibri" pitchFamily="34" charset="0"/>
              </a:defRPr>
            </a:lvl1pPr>
          </a:lstStyle>
          <a:p>
            <a:pPr>
              <a:defRPr/>
            </a:pPr>
            <a:fld id="{3120027C-F12C-4BB0-A314-6015F85A189C}" type="slidenum">
              <a:rPr lang="en-US" altLang="zh-CN"/>
              <a:pPr>
                <a:defRPr/>
              </a:pPr>
              <a:t>‹#›</a:t>
            </a:fld>
            <a:endParaRPr lang="en-US" altLang="zh-CN" dirty="0"/>
          </a:p>
        </p:txBody>
      </p:sp>
    </p:spTree>
    <p:extLst>
      <p:ext uri="{BB962C8B-B14F-4D97-AF65-F5344CB8AC3E}">
        <p14:creationId xmlns:p14="http://schemas.microsoft.com/office/powerpoint/2010/main" val="36552981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F8FEC52-98BF-4A79-A378-9C0CE54ECCDD}"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7526300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p:spPr>
        <p:txBody>
          <a:bodyPr/>
          <a:lstStyle>
            <a:lvl1pPr eaLnBrk="0" hangingPunct="0">
              <a:lnSpc>
                <a:spcPct val="100000"/>
              </a:lnSpc>
              <a:defRPr baseline="0">
                <a:ea typeface="Geneva" pitchFamily="1" charset="-128"/>
              </a:defRPr>
            </a:lvl1pPr>
          </a:lstStyle>
          <a:p>
            <a:pPr>
              <a:defRPr/>
            </a:pPr>
            <a:endParaRPr lang="zh-CN"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fontAlgn="base">
              <a:spcBef>
                <a:spcPct val="0"/>
              </a:spcBef>
              <a:spcAft>
                <a:spcPct val="0"/>
              </a:spcAft>
              <a:defRPr/>
            </a:pPr>
            <a:endParaRPr lang="zh-CN" altLang="en-US" sz="2400">
              <a:solidFill>
                <a:srgbClr val="000000"/>
              </a:solidFill>
              <a:ea typeface="SimHei" pitchFamily="49" charset="-122"/>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9F3D8A93-0333-4519-A02C-E8E18D6AB7D2}"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01321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image" Target="../media/image2.pn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image" Target="../media/image2.png"/><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image" Target="../media/image3.jpe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image" Target="../media/image2.png"/><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image" Target="../media/image3.jpe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3" Type="http://schemas.openxmlformats.org/officeDocument/2006/relationships/slideLayout" Target="../slideLayouts/slideLayout98.xml"/><Relationship Id="rId21" Type="http://schemas.openxmlformats.org/officeDocument/2006/relationships/slideLayout" Target="../slideLayouts/slideLayout116.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29" Type="http://schemas.openxmlformats.org/officeDocument/2006/relationships/slideLayout" Target="../slideLayouts/slideLayout124.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32" Type="http://schemas.openxmlformats.org/officeDocument/2006/relationships/image" Target="../media/image2.png"/><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31" Type="http://schemas.openxmlformats.org/officeDocument/2006/relationships/image" Target="../media/image3.jpeg"/><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image" Target="../media/image2.png"/><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image" Target="../media/image3.jpeg"/><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26" Type="http://schemas.openxmlformats.org/officeDocument/2006/relationships/slideLayout" Target="../slideLayouts/slideLayout179.xml"/><Relationship Id="rId3" Type="http://schemas.openxmlformats.org/officeDocument/2006/relationships/slideLayout" Target="../slideLayouts/slideLayout156.xml"/><Relationship Id="rId21" Type="http://schemas.openxmlformats.org/officeDocument/2006/relationships/slideLayout" Target="../slideLayouts/slideLayout174.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5" Type="http://schemas.openxmlformats.org/officeDocument/2006/relationships/slideLayout" Target="../slideLayouts/slideLayout178.xml"/><Relationship Id="rId33" Type="http://schemas.openxmlformats.org/officeDocument/2006/relationships/image" Target="../media/image2.png"/><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slideLayout" Target="../slideLayouts/slideLayout173.xml"/><Relationship Id="rId29" Type="http://schemas.openxmlformats.org/officeDocument/2006/relationships/slideLayout" Target="../slideLayouts/slideLayout182.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24" Type="http://schemas.openxmlformats.org/officeDocument/2006/relationships/slideLayout" Target="../slideLayouts/slideLayout177.xml"/><Relationship Id="rId32" Type="http://schemas.openxmlformats.org/officeDocument/2006/relationships/image" Target="../media/image3.jpeg"/><Relationship Id="rId5" Type="http://schemas.openxmlformats.org/officeDocument/2006/relationships/slideLayout" Target="../slideLayouts/slideLayout158.xml"/><Relationship Id="rId15" Type="http://schemas.openxmlformats.org/officeDocument/2006/relationships/slideLayout" Target="../slideLayouts/slideLayout168.xml"/><Relationship Id="rId23" Type="http://schemas.openxmlformats.org/officeDocument/2006/relationships/slideLayout" Target="../slideLayouts/slideLayout176.xml"/><Relationship Id="rId28" Type="http://schemas.openxmlformats.org/officeDocument/2006/relationships/slideLayout" Target="../slideLayouts/slideLayout181.xml"/><Relationship Id="rId10" Type="http://schemas.openxmlformats.org/officeDocument/2006/relationships/slideLayout" Target="../slideLayouts/slideLayout163.xml"/><Relationship Id="rId19" Type="http://schemas.openxmlformats.org/officeDocument/2006/relationships/slideLayout" Target="../slideLayouts/slideLayout172.xml"/><Relationship Id="rId31" Type="http://schemas.openxmlformats.org/officeDocument/2006/relationships/theme" Target="../theme/theme7.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 Id="rId22" Type="http://schemas.openxmlformats.org/officeDocument/2006/relationships/slideLayout" Target="../slideLayouts/slideLayout175.xml"/><Relationship Id="rId27" Type="http://schemas.openxmlformats.org/officeDocument/2006/relationships/slideLayout" Target="../slideLayouts/slideLayout180.xml"/><Relationship Id="rId30" Type="http://schemas.openxmlformats.org/officeDocument/2006/relationships/slideLayout" Target="../slideLayouts/slideLayout1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slideLayout" Target="../slideLayouts/slideLayout209.xml"/><Relationship Id="rId3" Type="http://schemas.openxmlformats.org/officeDocument/2006/relationships/slideLayout" Target="../slideLayouts/slideLayout186.xml"/><Relationship Id="rId21" Type="http://schemas.openxmlformats.org/officeDocument/2006/relationships/slideLayout" Target="../slideLayouts/slideLayout204.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33" Type="http://schemas.openxmlformats.org/officeDocument/2006/relationships/image" Target="../media/image2.png"/><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29" Type="http://schemas.openxmlformats.org/officeDocument/2006/relationships/slideLayout" Target="../slideLayouts/slideLayout212.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32" Type="http://schemas.openxmlformats.org/officeDocument/2006/relationships/image" Target="../media/image3.jpeg"/><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28" Type="http://schemas.openxmlformats.org/officeDocument/2006/relationships/slideLayout" Target="../slideLayouts/slideLayout211.xm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31" Type="http://schemas.openxmlformats.org/officeDocument/2006/relationships/theme" Target="../theme/theme8.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slideLayout" Target="../slideLayouts/slideLayout210.xml"/><Relationship Id="rId30" Type="http://schemas.openxmlformats.org/officeDocument/2006/relationships/slideLayout" Target="../slideLayouts/slideLayout2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CD0B7-69D4-49A2-B3B3-5B3F1AE3AD41}" type="datetimeFigureOut">
              <a:rPr lang="en-US" smtClean="0"/>
              <a:t>11/20/2014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223FC-3F98-462E-8C4E-610DAE7734D0}" type="slidenum">
              <a:rPr lang="en-US" smtClean="0"/>
              <a:t>‹#›</a:t>
            </a:fld>
            <a:endParaRPr lang="en-US"/>
          </a:p>
        </p:txBody>
      </p:sp>
      <p:sp>
        <p:nvSpPr>
          <p:cNvPr id="19" name="Text Placeholder 18"/>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6061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8" r:id="rId5"/>
    <p:sldLayoutId id="2147483659" r:id="rId6"/>
    <p:sldLayoutId id="2147483660" r:id="rId7"/>
    <p:sldLayoutId id="2147483933"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1"/>
          <a:srcRect/>
          <a:stretch>
            <a:fillRect/>
          </a:stretch>
        </a:blipFill>
        <a:effectLst/>
      </p:bgPr>
    </p:bg>
    <p:spTree>
      <p:nvGrpSpPr>
        <p:cNvPr id="1" name=""/>
        <p:cNvGrpSpPr/>
        <p:nvPr/>
      </p:nvGrpSpPr>
      <p:grpSpPr>
        <a:xfrm>
          <a:off x="0" y="0"/>
          <a:ext cx="0" cy="0"/>
          <a:chOff x="0" y="0"/>
          <a:chExt cx="0" cy="0"/>
        </a:xfrm>
      </p:grpSpPr>
      <p:pic>
        <p:nvPicPr>
          <p:cNvPr id="1026" name="Picture 1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sldNum" sz="quarter" idx="4"/>
          </p:nvPr>
        </p:nvSpPr>
        <p:spPr>
          <a:xfrm>
            <a:off x="8305800" y="304800"/>
            <a:ext cx="609600" cy="381000"/>
          </a:xfrm>
          <a:prstGeom prst="rect">
            <a:avLst/>
          </a:prstGeom>
          <a:ln/>
        </p:spPr>
        <p:txBody>
          <a:bodyPr vert="horz" wrap="square" lIns="91440" tIns="45720" rIns="91440" bIns="45720" numCol="1" anchor="t" anchorCtr="0" compatLnSpc="1">
            <a:prstTxWarp prst="textNoShape">
              <a:avLst/>
            </a:prstTxWarp>
          </a:bodyPr>
          <a:lstStyle>
            <a:lvl1pPr algn="ctr">
              <a:defRPr sz="1600">
                <a:solidFill>
                  <a:schemeClr val="bg1"/>
                </a:solidFill>
              </a:defRPr>
            </a:lvl1pPr>
          </a:lstStyle>
          <a:p>
            <a:pPr eaLnBrk="0" fontAlgn="base" hangingPunct="0">
              <a:spcBef>
                <a:spcPct val="0"/>
              </a:spcBef>
              <a:spcAft>
                <a:spcPct val="0"/>
              </a:spcAft>
              <a:defRPr/>
            </a:pPr>
            <a:fld id="{0B82921B-5388-4E31-B674-6DA390474395}" type="slidenum">
              <a:rPr lang="en-US" altLang="zh-CN">
                <a:solidFill>
                  <a:srgbClr val="FFFFFF"/>
                </a:solidFill>
                <a:ea typeface="SimHei" pitchFamily="49" charset="-122"/>
              </a:rPr>
              <a:pPr eaLnBrk="0" fontAlgn="base" hangingPunct="0">
                <a:spcBef>
                  <a:spcPct val="0"/>
                </a:spcBef>
                <a:spcAft>
                  <a:spcPct val="0"/>
                </a:spcAft>
                <a:defRPr/>
              </a:pPr>
              <a:t>‹#›</a:t>
            </a:fld>
            <a:endParaRPr lang="en-US" altLang="zh-CN" dirty="0">
              <a:solidFill>
                <a:srgbClr val="FFFFFF"/>
              </a:solidFill>
              <a:ea typeface="SimHei" pitchFamily="49" charset="-122"/>
            </a:endParaRPr>
          </a:p>
        </p:txBody>
      </p:sp>
      <p:sp>
        <p:nvSpPr>
          <p:cNvPr id="11" name="Rectangle 4"/>
          <p:cNvSpPr>
            <a:spLocks noGrp="1" noChangeArrowheads="1"/>
          </p:cNvSpPr>
          <p:nvPr>
            <p:ph type="dt" sz="half" idx="2"/>
          </p:nvPr>
        </p:nvSpPr>
        <p:spPr bwMode="auto">
          <a:xfrm>
            <a:off x="1447800" y="6400800"/>
            <a:ext cx="2438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defRPr sz="1100" b="0" i="0" baseline="0">
                <a:solidFill>
                  <a:srgbClr val="5C90E7"/>
                </a:solidFill>
                <a:latin typeface="Caecilia LT Std Light"/>
                <a:ea typeface="Geneva" pitchFamily="1" charset="-128"/>
                <a:cs typeface="Caecilia LT Std Light"/>
              </a:defRPr>
            </a:lvl1pPr>
          </a:lstStyle>
          <a:p>
            <a:pPr fontAlgn="base">
              <a:spcBef>
                <a:spcPct val="0"/>
              </a:spcBef>
              <a:spcAft>
                <a:spcPct val="0"/>
              </a:spcAft>
              <a:defRPr/>
            </a:pPr>
            <a:endParaRPr lang="zh-CN" altLang="zh-CN"/>
          </a:p>
        </p:txBody>
      </p:sp>
      <p:pic>
        <p:nvPicPr>
          <p:cNvPr id="1029" name="Picture 1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409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Geneva"/>
        </a:defRPr>
      </a:lvl1pPr>
      <a:lvl2pPr algn="ctr" rtl="0" eaLnBrk="0" fontAlgn="base" hangingPunct="0">
        <a:spcBef>
          <a:spcPct val="0"/>
        </a:spcBef>
        <a:spcAft>
          <a:spcPct val="0"/>
        </a:spcAft>
        <a:defRPr sz="4400">
          <a:solidFill>
            <a:schemeClr val="tx2"/>
          </a:solidFill>
          <a:latin typeface="Arial" charset="0"/>
          <a:ea typeface="MS PGothic" pitchFamily="34" charset="-128"/>
          <a:cs typeface="Geneva"/>
        </a:defRPr>
      </a:lvl2pPr>
      <a:lvl3pPr algn="ctr" rtl="0" eaLnBrk="0" fontAlgn="base" hangingPunct="0">
        <a:spcBef>
          <a:spcPct val="0"/>
        </a:spcBef>
        <a:spcAft>
          <a:spcPct val="0"/>
        </a:spcAft>
        <a:defRPr sz="4400">
          <a:solidFill>
            <a:schemeClr val="tx2"/>
          </a:solidFill>
          <a:latin typeface="Arial" charset="0"/>
          <a:ea typeface="MS PGothic" pitchFamily="34" charset="-128"/>
          <a:cs typeface="Geneva"/>
        </a:defRPr>
      </a:lvl3pPr>
      <a:lvl4pPr algn="ctr" rtl="0" eaLnBrk="0" fontAlgn="base" hangingPunct="0">
        <a:spcBef>
          <a:spcPct val="0"/>
        </a:spcBef>
        <a:spcAft>
          <a:spcPct val="0"/>
        </a:spcAft>
        <a:defRPr sz="4400">
          <a:solidFill>
            <a:schemeClr val="tx2"/>
          </a:solidFill>
          <a:latin typeface="Arial" charset="0"/>
          <a:ea typeface="MS PGothic" pitchFamily="34" charset="-128"/>
          <a:cs typeface="Geneva"/>
        </a:defRPr>
      </a:lvl4pPr>
      <a:lvl5pPr algn="ctr" rtl="0" eaLnBrk="0" fontAlgn="base" hangingPunct="0">
        <a:spcBef>
          <a:spcPct val="0"/>
        </a:spcBef>
        <a:spcAft>
          <a:spcPct val="0"/>
        </a:spcAft>
        <a:defRPr sz="4400">
          <a:solidFill>
            <a:schemeClr val="tx2"/>
          </a:solidFill>
          <a:latin typeface="Arial" charset="0"/>
          <a:ea typeface="MS PGothic" pitchFamily="34" charset="-128"/>
          <a:cs typeface="Geneva"/>
        </a:defRPr>
      </a:lvl5pPr>
      <a:lvl6pPr marL="457200" algn="ctr" rtl="0" eaLnBrk="1" fontAlgn="base" hangingPunct="1">
        <a:spcBef>
          <a:spcPct val="0"/>
        </a:spcBef>
        <a:spcAft>
          <a:spcPct val="0"/>
        </a:spcAft>
        <a:defRPr sz="4400">
          <a:solidFill>
            <a:schemeClr val="tx2"/>
          </a:solidFill>
          <a:latin typeface="Arial" charset="0"/>
          <a:ea typeface="Geneva" pitchFamily="1" charset="-128"/>
        </a:defRPr>
      </a:lvl6pPr>
      <a:lvl7pPr marL="914400" algn="ctr" rtl="0" eaLnBrk="1" fontAlgn="base" hangingPunct="1">
        <a:spcBef>
          <a:spcPct val="0"/>
        </a:spcBef>
        <a:spcAft>
          <a:spcPct val="0"/>
        </a:spcAft>
        <a:defRPr sz="4400">
          <a:solidFill>
            <a:schemeClr val="tx2"/>
          </a:solidFill>
          <a:latin typeface="Arial" charset="0"/>
          <a:ea typeface="Geneva" pitchFamily="1" charset="-128"/>
        </a:defRPr>
      </a:lvl7pPr>
      <a:lvl8pPr marL="1371600" algn="ctr" rtl="0" eaLnBrk="1" fontAlgn="base" hangingPunct="1">
        <a:spcBef>
          <a:spcPct val="0"/>
        </a:spcBef>
        <a:spcAft>
          <a:spcPct val="0"/>
        </a:spcAft>
        <a:defRPr sz="4400">
          <a:solidFill>
            <a:schemeClr val="tx2"/>
          </a:solidFill>
          <a:latin typeface="Arial" charset="0"/>
          <a:ea typeface="Geneva" pitchFamily="1" charset="-128"/>
        </a:defRPr>
      </a:lvl8pPr>
      <a:lvl9pPr marL="1828800" algn="ctr" rtl="0" eaLnBrk="1" fontAlgn="base" hangingPunct="1">
        <a:spcBef>
          <a:spcPct val="0"/>
        </a:spcBef>
        <a:spcAft>
          <a:spcPct val="0"/>
        </a:spcAft>
        <a:defRPr sz="4400">
          <a:solidFill>
            <a:schemeClr val="tx2"/>
          </a:solidFill>
          <a:latin typeface="Arial" charset="0"/>
          <a:ea typeface="Genev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Geneva"/>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1"/>
          <a:srcRect/>
          <a:stretch>
            <a:fillRect/>
          </a:stretch>
        </a:blipFill>
        <a:effectLst/>
      </p:bgPr>
    </p:bg>
    <p:spTree>
      <p:nvGrpSpPr>
        <p:cNvPr id="1" name=""/>
        <p:cNvGrpSpPr/>
        <p:nvPr/>
      </p:nvGrpSpPr>
      <p:grpSpPr>
        <a:xfrm>
          <a:off x="0" y="0"/>
          <a:ext cx="0" cy="0"/>
          <a:chOff x="0" y="0"/>
          <a:chExt cx="0" cy="0"/>
        </a:xfrm>
      </p:grpSpPr>
      <p:pic>
        <p:nvPicPr>
          <p:cNvPr id="1026" name="Picture 1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sldNum" sz="quarter" idx="4"/>
          </p:nvPr>
        </p:nvSpPr>
        <p:spPr>
          <a:xfrm>
            <a:off x="8305800" y="304800"/>
            <a:ext cx="609600" cy="381000"/>
          </a:xfrm>
          <a:prstGeom prst="rect">
            <a:avLst/>
          </a:prstGeom>
          <a:ln/>
        </p:spPr>
        <p:txBody>
          <a:bodyPr vert="horz" wrap="square" lIns="91440" tIns="45720" rIns="91440" bIns="45720" numCol="1" anchor="t" anchorCtr="0" compatLnSpc="1">
            <a:prstTxWarp prst="textNoShape">
              <a:avLst/>
            </a:prstTxWarp>
          </a:bodyPr>
          <a:lstStyle>
            <a:lvl1pPr algn="ctr">
              <a:defRPr sz="1600">
                <a:solidFill>
                  <a:schemeClr val="bg1"/>
                </a:solidFill>
              </a:defRPr>
            </a:lvl1pPr>
          </a:lstStyle>
          <a:p>
            <a:pPr eaLnBrk="0" fontAlgn="base" hangingPunct="0">
              <a:spcBef>
                <a:spcPct val="0"/>
              </a:spcBef>
              <a:spcAft>
                <a:spcPct val="0"/>
              </a:spcAft>
              <a:defRPr/>
            </a:pPr>
            <a:fld id="{0B82921B-5388-4E31-B674-6DA390474395}" type="slidenum">
              <a:rPr lang="en-US" altLang="zh-CN">
                <a:solidFill>
                  <a:srgbClr val="FFFFFF"/>
                </a:solidFill>
                <a:ea typeface="SimHei" pitchFamily="49" charset="-122"/>
              </a:rPr>
              <a:pPr eaLnBrk="0" fontAlgn="base" hangingPunct="0">
                <a:spcBef>
                  <a:spcPct val="0"/>
                </a:spcBef>
                <a:spcAft>
                  <a:spcPct val="0"/>
                </a:spcAft>
                <a:defRPr/>
              </a:pPr>
              <a:t>‹#›</a:t>
            </a:fld>
            <a:endParaRPr lang="en-US" altLang="zh-CN" dirty="0">
              <a:solidFill>
                <a:srgbClr val="FFFFFF"/>
              </a:solidFill>
              <a:ea typeface="SimHei" pitchFamily="49" charset="-122"/>
            </a:endParaRPr>
          </a:p>
        </p:txBody>
      </p:sp>
      <p:sp>
        <p:nvSpPr>
          <p:cNvPr id="11" name="Rectangle 4"/>
          <p:cNvSpPr>
            <a:spLocks noGrp="1" noChangeArrowheads="1"/>
          </p:cNvSpPr>
          <p:nvPr>
            <p:ph type="dt" sz="half" idx="2"/>
          </p:nvPr>
        </p:nvSpPr>
        <p:spPr bwMode="auto">
          <a:xfrm>
            <a:off x="1447800" y="6400800"/>
            <a:ext cx="2438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defRPr sz="1100" b="0" i="0" baseline="0">
                <a:solidFill>
                  <a:srgbClr val="5C90E7"/>
                </a:solidFill>
                <a:latin typeface="Caecilia LT Std Light"/>
                <a:ea typeface="Geneva" pitchFamily="1" charset="-128"/>
                <a:cs typeface="Caecilia LT Std Light"/>
              </a:defRPr>
            </a:lvl1pPr>
          </a:lstStyle>
          <a:p>
            <a:pPr fontAlgn="base">
              <a:spcBef>
                <a:spcPct val="0"/>
              </a:spcBef>
              <a:spcAft>
                <a:spcPct val="0"/>
              </a:spcAft>
              <a:defRPr/>
            </a:pPr>
            <a:endParaRPr lang="zh-CN" altLang="zh-CN"/>
          </a:p>
        </p:txBody>
      </p:sp>
      <p:pic>
        <p:nvPicPr>
          <p:cNvPr id="1029" name="Picture 1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17800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Geneva"/>
        </a:defRPr>
      </a:lvl1pPr>
      <a:lvl2pPr algn="ctr" rtl="0" eaLnBrk="0" fontAlgn="base" hangingPunct="0">
        <a:spcBef>
          <a:spcPct val="0"/>
        </a:spcBef>
        <a:spcAft>
          <a:spcPct val="0"/>
        </a:spcAft>
        <a:defRPr sz="4400">
          <a:solidFill>
            <a:schemeClr val="tx2"/>
          </a:solidFill>
          <a:latin typeface="Arial" charset="0"/>
          <a:ea typeface="MS PGothic" pitchFamily="34" charset="-128"/>
          <a:cs typeface="Geneva"/>
        </a:defRPr>
      </a:lvl2pPr>
      <a:lvl3pPr algn="ctr" rtl="0" eaLnBrk="0" fontAlgn="base" hangingPunct="0">
        <a:spcBef>
          <a:spcPct val="0"/>
        </a:spcBef>
        <a:spcAft>
          <a:spcPct val="0"/>
        </a:spcAft>
        <a:defRPr sz="4400">
          <a:solidFill>
            <a:schemeClr val="tx2"/>
          </a:solidFill>
          <a:latin typeface="Arial" charset="0"/>
          <a:ea typeface="MS PGothic" pitchFamily="34" charset="-128"/>
          <a:cs typeface="Geneva"/>
        </a:defRPr>
      </a:lvl3pPr>
      <a:lvl4pPr algn="ctr" rtl="0" eaLnBrk="0" fontAlgn="base" hangingPunct="0">
        <a:spcBef>
          <a:spcPct val="0"/>
        </a:spcBef>
        <a:spcAft>
          <a:spcPct val="0"/>
        </a:spcAft>
        <a:defRPr sz="4400">
          <a:solidFill>
            <a:schemeClr val="tx2"/>
          </a:solidFill>
          <a:latin typeface="Arial" charset="0"/>
          <a:ea typeface="MS PGothic" pitchFamily="34" charset="-128"/>
          <a:cs typeface="Geneva"/>
        </a:defRPr>
      </a:lvl4pPr>
      <a:lvl5pPr algn="ctr" rtl="0" eaLnBrk="0" fontAlgn="base" hangingPunct="0">
        <a:spcBef>
          <a:spcPct val="0"/>
        </a:spcBef>
        <a:spcAft>
          <a:spcPct val="0"/>
        </a:spcAft>
        <a:defRPr sz="4400">
          <a:solidFill>
            <a:schemeClr val="tx2"/>
          </a:solidFill>
          <a:latin typeface="Arial" charset="0"/>
          <a:ea typeface="MS PGothic" pitchFamily="34" charset="-128"/>
          <a:cs typeface="Geneva"/>
        </a:defRPr>
      </a:lvl5pPr>
      <a:lvl6pPr marL="457200" algn="ctr" rtl="0" eaLnBrk="1" fontAlgn="base" hangingPunct="1">
        <a:spcBef>
          <a:spcPct val="0"/>
        </a:spcBef>
        <a:spcAft>
          <a:spcPct val="0"/>
        </a:spcAft>
        <a:defRPr sz="4400">
          <a:solidFill>
            <a:schemeClr val="tx2"/>
          </a:solidFill>
          <a:latin typeface="Arial" charset="0"/>
          <a:ea typeface="Geneva" pitchFamily="1" charset="-128"/>
        </a:defRPr>
      </a:lvl6pPr>
      <a:lvl7pPr marL="914400" algn="ctr" rtl="0" eaLnBrk="1" fontAlgn="base" hangingPunct="1">
        <a:spcBef>
          <a:spcPct val="0"/>
        </a:spcBef>
        <a:spcAft>
          <a:spcPct val="0"/>
        </a:spcAft>
        <a:defRPr sz="4400">
          <a:solidFill>
            <a:schemeClr val="tx2"/>
          </a:solidFill>
          <a:latin typeface="Arial" charset="0"/>
          <a:ea typeface="Geneva" pitchFamily="1" charset="-128"/>
        </a:defRPr>
      </a:lvl7pPr>
      <a:lvl8pPr marL="1371600" algn="ctr" rtl="0" eaLnBrk="1" fontAlgn="base" hangingPunct="1">
        <a:spcBef>
          <a:spcPct val="0"/>
        </a:spcBef>
        <a:spcAft>
          <a:spcPct val="0"/>
        </a:spcAft>
        <a:defRPr sz="4400">
          <a:solidFill>
            <a:schemeClr val="tx2"/>
          </a:solidFill>
          <a:latin typeface="Arial" charset="0"/>
          <a:ea typeface="Geneva" pitchFamily="1" charset="-128"/>
        </a:defRPr>
      </a:lvl8pPr>
      <a:lvl9pPr marL="1828800" algn="ctr" rtl="0" eaLnBrk="1" fontAlgn="base" hangingPunct="1">
        <a:spcBef>
          <a:spcPct val="0"/>
        </a:spcBef>
        <a:spcAft>
          <a:spcPct val="0"/>
        </a:spcAft>
        <a:defRPr sz="4400">
          <a:solidFill>
            <a:schemeClr val="tx2"/>
          </a:solidFill>
          <a:latin typeface="Arial" charset="0"/>
          <a:ea typeface="Genev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Geneva"/>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1"/>
          <a:srcRect/>
          <a:stretch>
            <a:fillRect/>
          </a:stretch>
        </a:blipFill>
        <a:effectLst/>
      </p:bgPr>
    </p:bg>
    <p:spTree>
      <p:nvGrpSpPr>
        <p:cNvPr id="1" name=""/>
        <p:cNvGrpSpPr/>
        <p:nvPr/>
      </p:nvGrpSpPr>
      <p:grpSpPr>
        <a:xfrm>
          <a:off x="0" y="0"/>
          <a:ext cx="0" cy="0"/>
          <a:chOff x="0" y="0"/>
          <a:chExt cx="0" cy="0"/>
        </a:xfrm>
      </p:grpSpPr>
      <p:pic>
        <p:nvPicPr>
          <p:cNvPr id="1026" name="Picture 1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sldNum" sz="quarter" idx="4"/>
          </p:nvPr>
        </p:nvSpPr>
        <p:spPr>
          <a:xfrm>
            <a:off x="8305800" y="304800"/>
            <a:ext cx="609600" cy="381000"/>
          </a:xfrm>
          <a:prstGeom prst="rect">
            <a:avLst/>
          </a:prstGeom>
          <a:ln/>
        </p:spPr>
        <p:txBody>
          <a:bodyPr vert="horz" wrap="square" lIns="91440" tIns="45720" rIns="91440" bIns="45720" numCol="1" anchor="t" anchorCtr="0" compatLnSpc="1">
            <a:prstTxWarp prst="textNoShape">
              <a:avLst/>
            </a:prstTxWarp>
          </a:bodyPr>
          <a:lstStyle>
            <a:lvl1pPr algn="ctr">
              <a:defRPr sz="1600">
                <a:solidFill>
                  <a:schemeClr val="bg1"/>
                </a:solidFill>
              </a:defRPr>
            </a:lvl1pPr>
          </a:lstStyle>
          <a:p>
            <a:pPr eaLnBrk="0" fontAlgn="base" hangingPunct="0">
              <a:spcBef>
                <a:spcPct val="0"/>
              </a:spcBef>
              <a:spcAft>
                <a:spcPct val="0"/>
              </a:spcAft>
              <a:defRPr/>
            </a:pPr>
            <a:fld id="{0B82921B-5388-4E31-B674-6DA390474395}" type="slidenum">
              <a:rPr lang="en-US" altLang="zh-CN">
                <a:solidFill>
                  <a:srgbClr val="FFFFFF"/>
                </a:solidFill>
                <a:ea typeface="SimHei" pitchFamily="49" charset="-122"/>
              </a:rPr>
              <a:pPr eaLnBrk="0" fontAlgn="base" hangingPunct="0">
                <a:spcBef>
                  <a:spcPct val="0"/>
                </a:spcBef>
                <a:spcAft>
                  <a:spcPct val="0"/>
                </a:spcAft>
                <a:defRPr/>
              </a:pPr>
              <a:t>‹#›</a:t>
            </a:fld>
            <a:endParaRPr lang="en-US" altLang="zh-CN" dirty="0">
              <a:solidFill>
                <a:srgbClr val="FFFFFF"/>
              </a:solidFill>
              <a:ea typeface="SimHei" pitchFamily="49" charset="-122"/>
            </a:endParaRPr>
          </a:p>
        </p:txBody>
      </p:sp>
      <p:sp>
        <p:nvSpPr>
          <p:cNvPr id="11" name="Rectangle 4"/>
          <p:cNvSpPr>
            <a:spLocks noGrp="1" noChangeArrowheads="1"/>
          </p:cNvSpPr>
          <p:nvPr>
            <p:ph type="dt" sz="half" idx="2"/>
          </p:nvPr>
        </p:nvSpPr>
        <p:spPr bwMode="auto">
          <a:xfrm>
            <a:off x="1447800" y="6400800"/>
            <a:ext cx="2438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defRPr sz="1100" b="0" i="0" baseline="0">
                <a:solidFill>
                  <a:srgbClr val="5C90E7"/>
                </a:solidFill>
                <a:latin typeface="Caecilia LT Std Light"/>
                <a:ea typeface="Geneva" pitchFamily="1" charset="-128"/>
                <a:cs typeface="Caecilia LT Std Light"/>
              </a:defRPr>
            </a:lvl1pPr>
          </a:lstStyle>
          <a:p>
            <a:pPr fontAlgn="base">
              <a:spcBef>
                <a:spcPct val="0"/>
              </a:spcBef>
              <a:spcAft>
                <a:spcPct val="0"/>
              </a:spcAft>
              <a:defRPr/>
            </a:pPr>
            <a:endParaRPr lang="zh-CN" altLang="zh-CN"/>
          </a:p>
        </p:txBody>
      </p:sp>
      <p:pic>
        <p:nvPicPr>
          <p:cNvPr id="1029" name="Picture 1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8692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Geneva"/>
        </a:defRPr>
      </a:lvl1pPr>
      <a:lvl2pPr algn="ctr" rtl="0" eaLnBrk="0" fontAlgn="base" hangingPunct="0">
        <a:spcBef>
          <a:spcPct val="0"/>
        </a:spcBef>
        <a:spcAft>
          <a:spcPct val="0"/>
        </a:spcAft>
        <a:defRPr sz="4400">
          <a:solidFill>
            <a:schemeClr val="tx2"/>
          </a:solidFill>
          <a:latin typeface="Arial" charset="0"/>
          <a:ea typeface="MS PGothic" pitchFamily="34" charset="-128"/>
          <a:cs typeface="Geneva"/>
        </a:defRPr>
      </a:lvl2pPr>
      <a:lvl3pPr algn="ctr" rtl="0" eaLnBrk="0" fontAlgn="base" hangingPunct="0">
        <a:spcBef>
          <a:spcPct val="0"/>
        </a:spcBef>
        <a:spcAft>
          <a:spcPct val="0"/>
        </a:spcAft>
        <a:defRPr sz="4400">
          <a:solidFill>
            <a:schemeClr val="tx2"/>
          </a:solidFill>
          <a:latin typeface="Arial" charset="0"/>
          <a:ea typeface="MS PGothic" pitchFamily="34" charset="-128"/>
          <a:cs typeface="Geneva"/>
        </a:defRPr>
      </a:lvl3pPr>
      <a:lvl4pPr algn="ctr" rtl="0" eaLnBrk="0" fontAlgn="base" hangingPunct="0">
        <a:spcBef>
          <a:spcPct val="0"/>
        </a:spcBef>
        <a:spcAft>
          <a:spcPct val="0"/>
        </a:spcAft>
        <a:defRPr sz="4400">
          <a:solidFill>
            <a:schemeClr val="tx2"/>
          </a:solidFill>
          <a:latin typeface="Arial" charset="0"/>
          <a:ea typeface="MS PGothic" pitchFamily="34" charset="-128"/>
          <a:cs typeface="Geneva"/>
        </a:defRPr>
      </a:lvl4pPr>
      <a:lvl5pPr algn="ctr" rtl="0" eaLnBrk="0" fontAlgn="base" hangingPunct="0">
        <a:spcBef>
          <a:spcPct val="0"/>
        </a:spcBef>
        <a:spcAft>
          <a:spcPct val="0"/>
        </a:spcAft>
        <a:defRPr sz="4400">
          <a:solidFill>
            <a:schemeClr val="tx2"/>
          </a:solidFill>
          <a:latin typeface="Arial" charset="0"/>
          <a:ea typeface="MS PGothic" pitchFamily="34" charset="-128"/>
          <a:cs typeface="Geneva"/>
        </a:defRPr>
      </a:lvl5pPr>
      <a:lvl6pPr marL="457200" algn="ctr" rtl="0" eaLnBrk="1" fontAlgn="base" hangingPunct="1">
        <a:spcBef>
          <a:spcPct val="0"/>
        </a:spcBef>
        <a:spcAft>
          <a:spcPct val="0"/>
        </a:spcAft>
        <a:defRPr sz="4400">
          <a:solidFill>
            <a:schemeClr val="tx2"/>
          </a:solidFill>
          <a:latin typeface="Arial" charset="0"/>
          <a:ea typeface="Geneva" pitchFamily="1" charset="-128"/>
        </a:defRPr>
      </a:lvl6pPr>
      <a:lvl7pPr marL="914400" algn="ctr" rtl="0" eaLnBrk="1" fontAlgn="base" hangingPunct="1">
        <a:spcBef>
          <a:spcPct val="0"/>
        </a:spcBef>
        <a:spcAft>
          <a:spcPct val="0"/>
        </a:spcAft>
        <a:defRPr sz="4400">
          <a:solidFill>
            <a:schemeClr val="tx2"/>
          </a:solidFill>
          <a:latin typeface="Arial" charset="0"/>
          <a:ea typeface="Geneva" pitchFamily="1" charset="-128"/>
        </a:defRPr>
      </a:lvl7pPr>
      <a:lvl8pPr marL="1371600" algn="ctr" rtl="0" eaLnBrk="1" fontAlgn="base" hangingPunct="1">
        <a:spcBef>
          <a:spcPct val="0"/>
        </a:spcBef>
        <a:spcAft>
          <a:spcPct val="0"/>
        </a:spcAft>
        <a:defRPr sz="4400">
          <a:solidFill>
            <a:schemeClr val="tx2"/>
          </a:solidFill>
          <a:latin typeface="Arial" charset="0"/>
          <a:ea typeface="Geneva" pitchFamily="1" charset="-128"/>
        </a:defRPr>
      </a:lvl8pPr>
      <a:lvl9pPr marL="1828800" algn="ctr" rtl="0" eaLnBrk="1" fontAlgn="base" hangingPunct="1">
        <a:spcBef>
          <a:spcPct val="0"/>
        </a:spcBef>
        <a:spcAft>
          <a:spcPct val="0"/>
        </a:spcAft>
        <a:defRPr sz="4400">
          <a:solidFill>
            <a:schemeClr val="tx2"/>
          </a:solidFill>
          <a:latin typeface="Arial" charset="0"/>
          <a:ea typeface="Genev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Geneva"/>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1"/>
          <a:srcRect/>
          <a:stretch>
            <a:fillRect/>
          </a:stretch>
        </a:blipFill>
        <a:effectLst/>
      </p:bgPr>
    </p:bg>
    <p:spTree>
      <p:nvGrpSpPr>
        <p:cNvPr id="1" name=""/>
        <p:cNvGrpSpPr/>
        <p:nvPr/>
      </p:nvGrpSpPr>
      <p:grpSpPr>
        <a:xfrm>
          <a:off x="0" y="0"/>
          <a:ext cx="0" cy="0"/>
          <a:chOff x="0" y="0"/>
          <a:chExt cx="0" cy="0"/>
        </a:xfrm>
      </p:grpSpPr>
      <p:pic>
        <p:nvPicPr>
          <p:cNvPr id="1026" name="Picture 1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sldNum" sz="quarter" idx="4"/>
          </p:nvPr>
        </p:nvSpPr>
        <p:spPr>
          <a:xfrm>
            <a:off x="8305800" y="304800"/>
            <a:ext cx="609600" cy="381000"/>
          </a:xfrm>
          <a:prstGeom prst="rect">
            <a:avLst/>
          </a:prstGeom>
          <a:ln/>
        </p:spPr>
        <p:txBody>
          <a:bodyPr vert="horz" wrap="square" lIns="91440" tIns="45720" rIns="91440" bIns="45720" numCol="1" anchor="t" anchorCtr="0" compatLnSpc="1">
            <a:prstTxWarp prst="textNoShape">
              <a:avLst/>
            </a:prstTxWarp>
          </a:bodyPr>
          <a:lstStyle>
            <a:lvl1pPr algn="ctr">
              <a:defRPr sz="1600">
                <a:solidFill>
                  <a:schemeClr val="bg1"/>
                </a:solidFill>
              </a:defRPr>
            </a:lvl1pPr>
          </a:lstStyle>
          <a:p>
            <a:pPr eaLnBrk="0" fontAlgn="base" hangingPunct="0">
              <a:spcBef>
                <a:spcPct val="0"/>
              </a:spcBef>
              <a:spcAft>
                <a:spcPct val="0"/>
              </a:spcAft>
              <a:defRPr/>
            </a:pPr>
            <a:fld id="{0B82921B-5388-4E31-B674-6DA390474395}" type="slidenum">
              <a:rPr lang="en-US" altLang="zh-CN">
                <a:solidFill>
                  <a:srgbClr val="FFFFFF"/>
                </a:solidFill>
                <a:ea typeface="SimHei" pitchFamily="49" charset="-122"/>
              </a:rPr>
              <a:pPr eaLnBrk="0" fontAlgn="base" hangingPunct="0">
                <a:spcBef>
                  <a:spcPct val="0"/>
                </a:spcBef>
                <a:spcAft>
                  <a:spcPct val="0"/>
                </a:spcAft>
                <a:defRPr/>
              </a:pPr>
              <a:t>‹#›</a:t>
            </a:fld>
            <a:endParaRPr lang="en-US" altLang="zh-CN" dirty="0">
              <a:solidFill>
                <a:srgbClr val="FFFFFF"/>
              </a:solidFill>
              <a:ea typeface="SimHei" pitchFamily="49" charset="-122"/>
            </a:endParaRPr>
          </a:p>
        </p:txBody>
      </p:sp>
      <p:sp>
        <p:nvSpPr>
          <p:cNvPr id="11" name="Rectangle 4"/>
          <p:cNvSpPr>
            <a:spLocks noGrp="1" noChangeArrowheads="1"/>
          </p:cNvSpPr>
          <p:nvPr>
            <p:ph type="dt" sz="half" idx="2"/>
          </p:nvPr>
        </p:nvSpPr>
        <p:spPr bwMode="auto">
          <a:xfrm>
            <a:off x="1447800" y="6400800"/>
            <a:ext cx="2438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defRPr sz="1100" b="0" i="0" baseline="0">
                <a:solidFill>
                  <a:srgbClr val="5C90E7"/>
                </a:solidFill>
                <a:latin typeface="Caecilia LT Std Light"/>
                <a:ea typeface="Geneva" pitchFamily="1" charset="-128"/>
                <a:cs typeface="Caecilia LT Std Light"/>
              </a:defRPr>
            </a:lvl1pPr>
          </a:lstStyle>
          <a:p>
            <a:pPr fontAlgn="base">
              <a:spcBef>
                <a:spcPct val="0"/>
              </a:spcBef>
              <a:spcAft>
                <a:spcPct val="0"/>
              </a:spcAft>
              <a:defRPr/>
            </a:pPr>
            <a:endParaRPr lang="zh-CN" altLang="zh-CN"/>
          </a:p>
        </p:txBody>
      </p:sp>
      <p:pic>
        <p:nvPicPr>
          <p:cNvPr id="1029" name="Picture 1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81881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Geneva"/>
        </a:defRPr>
      </a:lvl1pPr>
      <a:lvl2pPr algn="ctr" rtl="0" eaLnBrk="0" fontAlgn="base" hangingPunct="0">
        <a:spcBef>
          <a:spcPct val="0"/>
        </a:spcBef>
        <a:spcAft>
          <a:spcPct val="0"/>
        </a:spcAft>
        <a:defRPr sz="4400">
          <a:solidFill>
            <a:schemeClr val="tx2"/>
          </a:solidFill>
          <a:latin typeface="Arial" charset="0"/>
          <a:ea typeface="MS PGothic" pitchFamily="34" charset="-128"/>
          <a:cs typeface="Geneva"/>
        </a:defRPr>
      </a:lvl2pPr>
      <a:lvl3pPr algn="ctr" rtl="0" eaLnBrk="0" fontAlgn="base" hangingPunct="0">
        <a:spcBef>
          <a:spcPct val="0"/>
        </a:spcBef>
        <a:spcAft>
          <a:spcPct val="0"/>
        </a:spcAft>
        <a:defRPr sz="4400">
          <a:solidFill>
            <a:schemeClr val="tx2"/>
          </a:solidFill>
          <a:latin typeface="Arial" charset="0"/>
          <a:ea typeface="MS PGothic" pitchFamily="34" charset="-128"/>
          <a:cs typeface="Geneva"/>
        </a:defRPr>
      </a:lvl3pPr>
      <a:lvl4pPr algn="ctr" rtl="0" eaLnBrk="0" fontAlgn="base" hangingPunct="0">
        <a:spcBef>
          <a:spcPct val="0"/>
        </a:spcBef>
        <a:spcAft>
          <a:spcPct val="0"/>
        </a:spcAft>
        <a:defRPr sz="4400">
          <a:solidFill>
            <a:schemeClr val="tx2"/>
          </a:solidFill>
          <a:latin typeface="Arial" charset="0"/>
          <a:ea typeface="MS PGothic" pitchFamily="34" charset="-128"/>
          <a:cs typeface="Geneva"/>
        </a:defRPr>
      </a:lvl4pPr>
      <a:lvl5pPr algn="ctr" rtl="0" eaLnBrk="0" fontAlgn="base" hangingPunct="0">
        <a:spcBef>
          <a:spcPct val="0"/>
        </a:spcBef>
        <a:spcAft>
          <a:spcPct val="0"/>
        </a:spcAft>
        <a:defRPr sz="4400">
          <a:solidFill>
            <a:schemeClr val="tx2"/>
          </a:solidFill>
          <a:latin typeface="Arial" charset="0"/>
          <a:ea typeface="MS PGothic" pitchFamily="34" charset="-128"/>
          <a:cs typeface="Geneva"/>
        </a:defRPr>
      </a:lvl5pPr>
      <a:lvl6pPr marL="457200" algn="ctr" rtl="0" eaLnBrk="1" fontAlgn="base" hangingPunct="1">
        <a:spcBef>
          <a:spcPct val="0"/>
        </a:spcBef>
        <a:spcAft>
          <a:spcPct val="0"/>
        </a:spcAft>
        <a:defRPr sz="4400">
          <a:solidFill>
            <a:schemeClr val="tx2"/>
          </a:solidFill>
          <a:latin typeface="Arial" charset="0"/>
          <a:ea typeface="Geneva" pitchFamily="1" charset="-128"/>
        </a:defRPr>
      </a:lvl6pPr>
      <a:lvl7pPr marL="914400" algn="ctr" rtl="0" eaLnBrk="1" fontAlgn="base" hangingPunct="1">
        <a:spcBef>
          <a:spcPct val="0"/>
        </a:spcBef>
        <a:spcAft>
          <a:spcPct val="0"/>
        </a:spcAft>
        <a:defRPr sz="4400">
          <a:solidFill>
            <a:schemeClr val="tx2"/>
          </a:solidFill>
          <a:latin typeface="Arial" charset="0"/>
          <a:ea typeface="Geneva" pitchFamily="1" charset="-128"/>
        </a:defRPr>
      </a:lvl7pPr>
      <a:lvl8pPr marL="1371600" algn="ctr" rtl="0" eaLnBrk="1" fontAlgn="base" hangingPunct="1">
        <a:spcBef>
          <a:spcPct val="0"/>
        </a:spcBef>
        <a:spcAft>
          <a:spcPct val="0"/>
        </a:spcAft>
        <a:defRPr sz="4400">
          <a:solidFill>
            <a:schemeClr val="tx2"/>
          </a:solidFill>
          <a:latin typeface="Arial" charset="0"/>
          <a:ea typeface="Geneva" pitchFamily="1" charset="-128"/>
        </a:defRPr>
      </a:lvl8pPr>
      <a:lvl9pPr marL="1828800" algn="ctr" rtl="0" eaLnBrk="1" fontAlgn="base" hangingPunct="1">
        <a:spcBef>
          <a:spcPct val="0"/>
        </a:spcBef>
        <a:spcAft>
          <a:spcPct val="0"/>
        </a:spcAft>
        <a:defRPr sz="4400">
          <a:solidFill>
            <a:schemeClr val="tx2"/>
          </a:solidFill>
          <a:latin typeface="Arial" charset="0"/>
          <a:ea typeface="Genev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Geneva"/>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1"/>
          <a:srcRect/>
          <a:stretch>
            <a:fillRect/>
          </a:stretch>
        </a:blipFill>
        <a:effectLst/>
      </p:bgPr>
    </p:bg>
    <p:spTree>
      <p:nvGrpSpPr>
        <p:cNvPr id="1" name=""/>
        <p:cNvGrpSpPr/>
        <p:nvPr/>
      </p:nvGrpSpPr>
      <p:grpSpPr>
        <a:xfrm>
          <a:off x="0" y="0"/>
          <a:ext cx="0" cy="0"/>
          <a:chOff x="0" y="0"/>
          <a:chExt cx="0" cy="0"/>
        </a:xfrm>
      </p:grpSpPr>
      <p:pic>
        <p:nvPicPr>
          <p:cNvPr id="1026" name="Picture 1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sldNum" sz="quarter" idx="4"/>
          </p:nvPr>
        </p:nvSpPr>
        <p:spPr>
          <a:xfrm>
            <a:off x="8305800" y="304800"/>
            <a:ext cx="609600" cy="381000"/>
          </a:xfrm>
          <a:prstGeom prst="rect">
            <a:avLst/>
          </a:prstGeom>
          <a:ln/>
        </p:spPr>
        <p:txBody>
          <a:bodyPr vert="horz" wrap="square" lIns="91440" tIns="45720" rIns="91440" bIns="45720" numCol="1" anchor="t" anchorCtr="0" compatLnSpc="1">
            <a:prstTxWarp prst="textNoShape">
              <a:avLst/>
            </a:prstTxWarp>
          </a:bodyPr>
          <a:lstStyle>
            <a:lvl1pPr algn="ctr">
              <a:defRPr sz="1600">
                <a:solidFill>
                  <a:schemeClr val="bg1"/>
                </a:solidFill>
              </a:defRPr>
            </a:lvl1pPr>
          </a:lstStyle>
          <a:p>
            <a:pPr eaLnBrk="0" fontAlgn="base" hangingPunct="0">
              <a:spcBef>
                <a:spcPct val="0"/>
              </a:spcBef>
              <a:spcAft>
                <a:spcPct val="0"/>
              </a:spcAft>
              <a:defRPr/>
            </a:pPr>
            <a:fld id="{0B82921B-5388-4E31-B674-6DA390474395}" type="slidenum">
              <a:rPr lang="en-US" altLang="zh-CN">
                <a:solidFill>
                  <a:srgbClr val="FFFFFF"/>
                </a:solidFill>
                <a:ea typeface="SimHei" pitchFamily="49" charset="-122"/>
              </a:rPr>
              <a:pPr eaLnBrk="0" fontAlgn="base" hangingPunct="0">
                <a:spcBef>
                  <a:spcPct val="0"/>
                </a:spcBef>
                <a:spcAft>
                  <a:spcPct val="0"/>
                </a:spcAft>
                <a:defRPr/>
              </a:pPr>
              <a:t>‹#›</a:t>
            </a:fld>
            <a:endParaRPr lang="en-US" altLang="zh-CN" dirty="0">
              <a:solidFill>
                <a:srgbClr val="FFFFFF"/>
              </a:solidFill>
              <a:ea typeface="SimHei" pitchFamily="49" charset="-122"/>
            </a:endParaRPr>
          </a:p>
        </p:txBody>
      </p:sp>
      <p:sp>
        <p:nvSpPr>
          <p:cNvPr id="11" name="Rectangle 4"/>
          <p:cNvSpPr>
            <a:spLocks noGrp="1" noChangeArrowheads="1"/>
          </p:cNvSpPr>
          <p:nvPr>
            <p:ph type="dt" sz="half" idx="2"/>
          </p:nvPr>
        </p:nvSpPr>
        <p:spPr bwMode="auto">
          <a:xfrm>
            <a:off x="1447800" y="6400800"/>
            <a:ext cx="2438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defRPr sz="1100" b="0" i="0" baseline="0">
                <a:solidFill>
                  <a:srgbClr val="5C90E7"/>
                </a:solidFill>
                <a:latin typeface="Caecilia LT Std Light"/>
                <a:ea typeface="Geneva" pitchFamily="1" charset="-128"/>
                <a:cs typeface="Caecilia LT Std Light"/>
              </a:defRPr>
            </a:lvl1pPr>
          </a:lstStyle>
          <a:p>
            <a:pPr fontAlgn="base">
              <a:spcBef>
                <a:spcPct val="0"/>
              </a:spcBef>
              <a:spcAft>
                <a:spcPct val="0"/>
              </a:spcAft>
              <a:defRPr/>
            </a:pPr>
            <a:endParaRPr lang="zh-CN" altLang="zh-CN"/>
          </a:p>
        </p:txBody>
      </p:sp>
      <p:pic>
        <p:nvPicPr>
          <p:cNvPr id="1029" name="Picture 1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29281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 id="2147483865" r:id="rId24"/>
    <p:sldLayoutId id="2147483866" r:id="rId25"/>
    <p:sldLayoutId id="2147483867" r:id="rId26"/>
    <p:sldLayoutId id="2147483868" r:id="rId27"/>
    <p:sldLayoutId id="2147483869" r:id="rId28"/>
    <p:sldLayoutId id="2147483870" r:id="rId29"/>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Geneva"/>
        </a:defRPr>
      </a:lvl1pPr>
      <a:lvl2pPr algn="ctr" rtl="0" eaLnBrk="0" fontAlgn="base" hangingPunct="0">
        <a:spcBef>
          <a:spcPct val="0"/>
        </a:spcBef>
        <a:spcAft>
          <a:spcPct val="0"/>
        </a:spcAft>
        <a:defRPr sz="4400">
          <a:solidFill>
            <a:schemeClr val="tx2"/>
          </a:solidFill>
          <a:latin typeface="Arial" charset="0"/>
          <a:ea typeface="MS PGothic" pitchFamily="34" charset="-128"/>
          <a:cs typeface="Geneva"/>
        </a:defRPr>
      </a:lvl2pPr>
      <a:lvl3pPr algn="ctr" rtl="0" eaLnBrk="0" fontAlgn="base" hangingPunct="0">
        <a:spcBef>
          <a:spcPct val="0"/>
        </a:spcBef>
        <a:spcAft>
          <a:spcPct val="0"/>
        </a:spcAft>
        <a:defRPr sz="4400">
          <a:solidFill>
            <a:schemeClr val="tx2"/>
          </a:solidFill>
          <a:latin typeface="Arial" charset="0"/>
          <a:ea typeface="MS PGothic" pitchFamily="34" charset="-128"/>
          <a:cs typeface="Geneva"/>
        </a:defRPr>
      </a:lvl3pPr>
      <a:lvl4pPr algn="ctr" rtl="0" eaLnBrk="0" fontAlgn="base" hangingPunct="0">
        <a:spcBef>
          <a:spcPct val="0"/>
        </a:spcBef>
        <a:spcAft>
          <a:spcPct val="0"/>
        </a:spcAft>
        <a:defRPr sz="4400">
          <a:solidFill>
            <a:schemeClr val="tx2"/>
          </a:solidFill>
          <a:latin typeface="Arial" charset="0"/>
          <a:ea typeface="MS PGothic" pitchFamily="34" charset="-128"/>
          <a:cs typeface="Geneva"/>
        </a:defRPr>
      </a:lvl4pPr>
      <a:lvl5pPr algn="ctr" rtl="0" eaLnBrk="0" fontAlgn="base" hangingPunct="0">
        <a:spcBef>
          <a:spcPct val="0"/>
        </a:spcBef>
        <a:spcAft>
          <a:spcPct val="0"/>
        </a:spcAft>
        <a:defRPr sz="4400">
          <a:solidFill>
            <a:schemeClr val="tx2"/>
          </a:solidFill>
          <a:latin typeface="Arial" charset="0"/>
          <a:ea typeface="MS PGothic" pitchFamily="34" charset="-128"/>
          <a:cs typeface="Geneva"/>
        </a:defRPr>
      </a:lvl5pPr>
      <a:lvl6pPr marL="457200" algn="ctr" rtl="0" eaLnBrk="1" fontAlgn="base" hangingPunct="1">
        <a:spcBef>
          <a:spcPct val="0"/>
        </a:spcBef>
        <a:spcAft>
          <a:spcPct val="0"/>
        </a:spcAft>
        <a:defRPr sz="4400">
          <a:solidFill>
            <a:schemeClr val="tx2"/>
          </a:solidFill>
          <a:latin typeface="Arial" charset="0"/>
          <a:ea typeface="Geneva" pitchFamily="1" charset="-128"/>
        </a:defRPr>
      </a:lvl6pPr>
      <a:lvl7pPr marL="914400" algn="ctr" rtl="0" eaLnBrk="1" fontAlgn="base" hangingPunct="1">
        <a:spcBef>
          <a:spcPct val="0"/>
        </a:spcBef>
        <a:spcAft>
          <a:spcPct val="0"/>
        </a:spcAft>
        <a:defRPr sz="4400">
          <a:solidFill>
            <a:schemeClr val="tx2"/>
          </a:solidFill>
          <a:latin typeface="Arial" charset="0"/>
          <a:ea typeface="Geneva" pitchFamily="1" charset="-128"/>
        </a:defRPr>
      </a:lvl7pPr>
      <a:lvl8pPr marL="1371600" algn="ctr" rtl="0" eaLnBrk="1" fontAlgn="base" hangingPunct="1">
        <a:spcBef>
          <a:spcPct val="0"/>
        </a:spcBef>
        <a:spcAft>
          <a:spcPct val="0"/>
        </a:spcAft>
        <a:defRPr sz="4400">
          <a:solidFill>
            <a:schemeClr val="tx2"/>
          </a:solidFill>
          <a:latin typeface="Arial" charset="0"/>
          <a:ea typeface="Geneva" pitchFamily="1" charset="-128"/>
        </a:defRPr>
      </a:lvl8pPr>
      <a:lvl9pPr marL="1828800" algn="ctr" rtl="0" eaLnBrk="1" fontAlgn="base" hangingPunct="1">
        <a:spcBef>
          <a:spcPct val="0"/>
        </a:spcBef>
        <a:spcAft>
          <a:spcPct val="0"/>
        </a:spcAft>
        <a:defRPr sz="4400">
          <a:solidFill>
            <a:schemeClr val="tx2"/>
          </a:solidFill>
          <a:latin typeface="Arial" charset="0"/>
          <a:ea typeface="Genev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Geneva"/>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2"/>
          <a:srcRect/>
          <a:stretch>
            <a:fillRect/>
          </a:stretch>
        </a:blipFill>
        <a:effectLst/>
      </p:bgPr>
    </p:bg>
    <p:spTree>
      <p:nvGrpSpPr>
        <p:cNvPr id="1" name=""/>
        <p:cNvGrpSpPr/>
        <p:nvPr/>
      </p:nvGrpSpPr>
      <p:grpSpPr>
        <a:xfrm>
          <a:off x="0" y="0"/>
          <a:ext cx="0" cy="0"/>
          <a:chOff x="0" y="0"/>
          <a:chExt cx="0" cy="0"/>
        </a:xfrm>
      </p:grpSpPr>
      <p:pic>
        <p:nvPicPr>
          <p:cNvPr id="1026" name="Picture 11"/>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sldNum" sz="quarter" idx="4"/>
          </p:nvPr>
        </p:nvSpPr>
        <p:spPr>
          <a:xfrm>
            <a:off x="8305800" y="304800"/>
            <a:ext cx="609600" cy="381000"/>
          </a:xfrm>
          <a:prstGeom prst="rect">
            <a:avLst/>
          </a:prstGeom>
          <a:ln/>
        </p:spPr>
        <p:txBody>
          <a:bodyPr vert="horz" wrap="square" lIns="91440" tIns="45720" rIns="91440" bIns="45720" numCol="1" anchor="t" anchorCtr="0" compatLnSpc="1">
            <a:prstTxWarp prst="textNoShape">
              <a:avLst/>
            </a:prstTxWarp>
          </a:bodyPr>
          <a:lstStyle>
            <a:lvl1pPr algn="ctr">
              <a:defRPr sz="1600">
                <a:solidFill>
                  <a:schemeClr val="bg1"/>
                </a:solidFill>
              </a:defRPr>
            </a:lvl1pPr>
          </a:lstStyle>
          <a:p>
            <a:pPr eaLnBrk="0" fontAlgn="base" hangingPunct="0">
              <a:spcBef>
                <a:spcPct val="0"/>
              </a:spcBef>
              <a:spcAft>
                <a:spcPct val="0"/>
              </a:spcAft>
              <a:defRPr/>
            </a:pPr>
            <a:fld id="{C7B5775B-9C03-4489-A689-B247A9A8CA56}" type="slidenum">
              <a:rPr lang="en-US" altLang="zh-CN">
                <a:solidFill>
                  <a:srgbClr val="FFFFFF"/>
                </a:solidFill>
                <a:ea typeface="SimHei" panose="02010609060101010101" pitchFamily="49" charset="-122"/>
              </a:rPr>
              <a:pPr eaLnBrk="0" fontAlgn="base" hangingPunct="0">
                <a:spcBef>
                  <a:spcPct val="0"/>
                </a:spcBef>
                <a:spcAft>
                  <a:spcPct val="0"/>
                </a:spcAft>
                <a:defRPr/>
              </a:pPr>
              <a:t>‹#›</a:t>
            </a:fld>
            <a:endParaRPr lang="en-US" altLang="zh-CN">
              <a:solidFill>
                <a:srgbClr val="FFFFFF"/>
              </a:solidFill>
              <a:ea typeface="SimHei" panose="02010609060101010101" pitchFamily="49" charset="-122"/>
            </a:endParaRPr>
          </a:p>
        </p:txBody>
      </p:sp>
      <p:sp>
        <p:nvSpPr>
          <p:cNvPr id="11" name="Rectangle 4"/>
          <p:cNvSpPr>
            <a:spLocks noGrp="1" noChangeArrowheads="1"/>
          </p:cNvSpPr>
          <p:nvPr>
            <p:ph type="dt" sz="half" idx="2"/>
          </p:nvPr>
        </p:nvSpPr>
        <p:spPr bwMode="auto">
          <a:xfrm>
            <a:off x="1447800" y="6400800"/>
            <a:ext cx="2438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defRPr sz="1100" b="0" i="0" baseline="0">
                <a:solidFill>
                  <a:srgbClr val="5C90E7"/>
                </a:solidFill>
                <a:latin typeface="Caecilia LT Std Light"/>
                <a:ea typeface="Geneva" pitchFamily="1" charset="-128"/>
                <a:cs typeface="Caecilia LT Std Light"/>
              </a:defRPr>
            </a:lvl1pPr>
          </a:lstStyle>
          <a:p>
            <a:pPr fontAlgn="base">
              <a:spcBef>
                <a:spcPct val="0"/>
              </a:spcBef>
              <a:spcAft>
                <a:spcPct val="0"/>
              </a:spcAft>
              <a:defRPr/>
            </a:pPr>
            <a:endParaRPr lang="zh-CN" altLang="zh-CN"/>
          </a:p>
        </p:txBody>
      </p:sp>
      <p:pic>
        <p:nvPicPr>
          <p:cNvPr id="1029" name="Picture 11"/>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851671"/>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 id="2147483897" r:id="rId26"/>
    <p:sldLayoutId id="2147483898" r:id="rId27"/>
    <p:sldLayoutId id="2147483899" r:id="rId28"/>
    <p:sldLayoutId id="2147483900" r:id="rId29"/>
    <p:sldLayoutId id="2147483901" r:id="rId30"/>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Geneva"/>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a:defRPr>
      </a:lvl5pPr>
      <a:lvl6pPr marL="457200" algn="ctr" rtl="0" eaLnBrk="1" fontAlgn="base" hangingPunct="1">
        <a:spcBef>
          <a:spcPct val="0"/>
        </a:spcBef>
        <a:spcAft>
          <a:spcPct val="0"/>
        </a:spcAft>
        <a:defRPr sz="4400">
          <a:solidFill>
            <a:schemeClr val="tx2"/>
          </a:solidFill>
          <a:latin typeface="Arial" charset="0"/>
          <a:ea typeface="Geneva" pitchFamily="1" charset="-128"/>
        </a:defRPr>
      </a:lvl6pPr>
      <a:lvl7pPr marL="914400" algn="ctr" rtl="0" eaLnBrk="1" fontAlgn="base" hangingPunct="1">
        <a:spcBef>
          <a:spcPct val="0"/>
        </a:spcBef>
        <a:spcAft>
          <a:spcPct val="0"/>
        </a:spcAft>
        <a:defRPr sz="4400">
          <a:solidFill>
            <a:schemeClr val="tx2"/>
          </a:solidFill>
          <a:latin typeface="Arial" charset="0"/>
          <a:ea typeface="Geneva" pitchFamily="1" charset="-128"/>
        </a:defRPr>
      </a:lvl7pPr>
      <a:lvl8pPr marL="1371600" algn="ctr" rtl="0" eaLnBrk="1" fontAlgn="base" hangingPunct="1">
        <a:spcBef>
          <a:spcPct val="0"/>
        </a:spcBef>
        <a:spcAft>
          <a:spcPct val="0"/>
        </a:spcAft>
        <a:defRPr sz="4400">
          <a:solidFill>
            <a:schemeClr val="tx2"/>
          </a:solidFill>
          <a:latin typeface="Arial" charset="0"/>
          <a:ea typeface="Geneva" pitchFamily="1" charset="-128"/>
        </a:defRPr>
      </a:lvl8pPr>
      <a:lvl9pPr marL="1828800" algn="ctr" rtl="0" eaLnBrk="1" fontAlgn="base" hangingPunct="1">
        <a:spcBef>
          <a:spcPct val="0"/>
        </a:spcBef>
        <a:spcAft>
          <a:spcPct val="0"/>
        </a:spcAft>
        <a:defRPr sz="4400">
          <a:solidFill>
            <a:schemeClr val="tx2"/>
          </a:solidFill>
          <a:latin typeface="Arial" charset="0"/>
          <a:ea typeface="Genev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2"/>
          <a:srcRect/>
          <a:stretch>
            <a:fillRect/>
          </a:stretch>
        </a:blipFill>
        <a:effectLst/>
      </p:bgPr>
    </p:bg>
    <p:spTree>
      <p:nvGrpSpPr>
        <p:cNvPr id="1" name=""/>
        <p:cNvGrpSpPr/>
        <p:nvPr/>
      </p:nvGrpSpPr>
      <p:grpSpPr>
        <a:xfrm>
          <a:off x="0" y="0"/>
          <a:ext cx="0" cy="0"/>
          <a:chOff x="0" y="0"/>
          <a:chExt cx="0" cy="0"/>
        </a:xfrm>
      </p:grpSpPr>
      <p:pic>
        <p:nvPicPr>
          <p:cNvPr id="1026" name="Picture 11"/>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sldNum" sz="quarter" idx="4"/>
          </p:nvPr>
        </p:nvSpPr>
        <p:spPr>
          <a:xfrm>
            <a:off x="8305800" y="304800"/>
            <a:ext cx="609600" cy="381000"/>
          </a:xfrm>
          <a:prstGeom prst="rect">
            <a:avLst/>
          </a:prstGeom>
          <a:ln/>
        </p:spPr>
        <p:txBody>
          <a:bodyPr vert="horz" wrap="square" lIns="91440" tIns="45720" rIns="91440" bIns="45720" numCol="1" anchor="t" anchorCtr="0" compatLnSpc="1">
            <a:prstTxWarp prst="textNoShape">
              <a:avLst/>
            </a:prstTxWarp>
          </a:bodyPr>
          <a:lstStyle>
            <a:lvl1pPr algn="ctr">
              <a:defRPr sz="1600">
                <a:solidFill>
                  <a:schemeClr val="bg1"/>
                </a:solidFill>
              </a:defRPr>
            </a:lvl1pPr>
          </a:lstStyle>
          <a:p>
            <a:pPr eaLnBrk="0" fontAlgn="base" hangingPunct="0">
              <a:spcBef>
                <a:spcPct val="0"/>
              </a:spcBef>
              <a:spcAft>
                <a:spcPct val="0"/>
              </a:spcAft>
              <a:defRPr/>
            </a:pPr>
            <a:fld id="{C7B5775B-9C03-4489-A689-B247A9A8CA56}" type="slidenum">
              <a:rPr lang="en-US" altLang="zh-CN">
                <a:solidFill>
                  <a:srgbClr val="FFFFFF"/>
                </a:solidFill>
                <a:ea typeface="SimHei" panose="02010609060101010101" pitchFamily="49" charset="-122"/>
              </a:rPr>
              <a:pPr eaLnBrk="0" fontAlgn="base" hangingPunct="0">
                <a:spcBef>
                  <a:spcPct val="0"/>
                </a:spcBef>
                <a:spcAft>
                  <a:spcPct val="0"/>
                </a:spcAft>
                <a:defRPr/>
              </a:pPr>
              <a:t>‹#›</a:t>
            </a:fld>
            <a:endParaRPr lang="en-US" altLang="zh-CN">
              <a:solidFill>
                <a:srgbClr val="FFFFFF"/>
              </a:solidFill>
              <a:ea typeface="SimHei" panose="02010609060101010101" pitchFamily="49" charset="-122"/>
            </a:endParaRPr>
          </a:p>
        </p:txBody>
      </p:sp>
      <p:sp>
        <p:nvSpPr>
          <p:cNvPr id="11" name="Rectangle 4"/>
          <p:cNvSpPr>
            <a:spLocks noGrp="1" noChangeArrowheads="1"/>
          </p:cNvSpPr>
          <p:nvPr>
            <p:ph type="dt" sz="half" idx="2"/>
          </p:nvPr>
        </p:nvSpPr>
        <p:spPr bwMode="auto">
          <a:xfrm>
            <a:off x="1447800" y="6400800"/>
            <a:ext cx="2438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defRPr sz="1100" b="0" i="0" baseline="0">
                <a:solidFill>
                  <a:srgbClr val="5C90E7"/>
                </a:solidFill>
                <a:latin typeface="Caecilia LT Std Light"/>
                <a:ea typeface="Geneva" pitchFamily="1" charset="-128"/>
                <a:cs typeface="Caecilia LT Std Light"/>
              </a:defRPr>
            </a:lvl1pPr>
          </a:lstStyle>
          <a:p>
            <a:pPr fontAlgn="base">
              <a:spcBef>
                <a:spcPct val="0"/>
              </a:spcBef>
              <a:spcAft>
                <a:spcPct val="0"/>
              </a:spcAft>
              <a:defRPr/>
            </a:pPr>
            <a:endParaRPr lang="zh-CN" altLang="zh-CN"/>
          </a:p>
        </p:txBody>
      </p:sp>
      <p:pic>
        <p:nvPicPr>
          <p:cNvPr id="1029" name="Picture 11"/>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685800" y="6248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26669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 id="2147483923" r:id="rId21"/>
    <p:sldLayoutId id="2147483924" r:id="rId22"/>
    <p:sldLayoutId id="2147483925" r:id="rId23"/>
    <p:sldLayoutId id="2147483926" r:id="rId24"/>
    <p:sldLayoutId id="2147483927" r:id="rId25"/>
    <p:sldLayoutId id="2147483928" r:id="rId26"/>
    <p:sldLayoutId id="2147483929" r:id="rId27"/>
    <p:sldLayoutId id="2147483930" r:id="rId28"/>
    <p:sldLayoutId id="2147483931" r:id="rId29"/>
    <p:sldLayoutId id="2147483932" r:id="rId30"/>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Geneva"/>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a:defRPr>
      </a:lvl5pPr>
      <a:lvl6pPr marL="457200" algn="ctr" rtl="0" eaLnBrk="1" fontAlgn="base" hangingPunct="1">
        <a:spcBef>
          <a:spcPct val="0"/>
        </a:spcBef>
        <a:spcAft>
          <a:spcPct val="0"/>
        </a:spcAft>
        <a:defRPr sz="4400">
          <a:solidFill>
            <a:schemeClr val="tx2"/>
          </a:solidFill>
          <a:latin typeface="Arial" charset="0"/>
          <a:ea typeface="Geneva" pitchFamily="1" charset="-128"/>
        </a:defRPr>
      </a:lvl6pPr>
      <a:lvl7pPr marL="914400" algn="ctr" rtl="0" eaLnBrk="1" fontAlgn="base" hangingPunct="1">
        <a:spcBef>
          <a:spcPct val="0"/>
        </a:spcBef>
        <a:spcAft>
          <a:spcPct val="0"/>
        </a:spcAft>
        <a:defRPr sz="4400">
          <a:solidFill>
            <a:schemeClr val="tx2"/>
          </a:solidFill>
          <a:latin typeface="Arial" charset="0"/>
          <a:ea typeface="Geneva" pitchFamily="1" charset="-128"/>
        </a:defRPr>
      </a:lvl7pPr>
      <a:lvl8pPr marL="1371600" algn="ctr" rtl="0" eaLnBrk="1" fontAlgn="base" hangingPunct="1">
        <a:spcBef>
          <a:spcPct val="0"/>
        </a:spcBef>
        <a:spcAft>
          <a:spcPct val="0"/>
        </a:spcAft>
        <a:defRPr sz="4400">
          <a:solidFill>
            <a:schemeClr val="tx2"/>
          </a:solidFill>
          <a:latin typeface="Arial" charset="0"/>
          <a:ea typeface="Geneva" pitchFamily="1" charset="-128"/>
        </a:defRPr>
      </a:lvl8pPr>
      <a:lvl9pPr marL="1828800" algn="ctr" rtl="0" eaLnBrk="1" fontAlgn="base" hangingPunct="1">
        <a:spcBef>
          <a:spcPct val="0"/>
        </a:spcBef>
        <a:spcAft>
          <a:spcPct val="0"/>
        </a:spcAft>
        <a:defRPr sz="4400">
          <a:solidFill>
            <a:schemeClr val="tx2"/>
          </a:solidFill>
          <a:latin typeface="Arial" charset="0"/>
          <a:ea typeface="Genev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mailto:Susan.post@shrm.org" TargetMode="External"/><Relationship Id="rId3" Type="http://schemas.openxmlformats.org/officeDocument/2006/relationships/hyperlink" Target="mailto:shelly.trent@shrm.org" TargetMode="External"/><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phannah@shrm.org"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SHRM.MemberRelations@shrm.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hrm.org/Communities/VolunteerResources/ResourcesforChapters/Documents/Fundamentals_of_Chapter_Operations_12-0642.pd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0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6.xml"/><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26.xml"/></Relationships>
</file>

<file path=ppt/slides/_rels/slide48.xml.rels><?xml version="1.0" encoding="UTF-8" standalone="yes"?>
<Relationships xmlns="http://schemas.openxmlformats.org/package/2006/relationships"><Relationship Id="rId3" Type="http://schemas.openxmlformats.org/officeDocument/2006/relationships/hyperlink" Target="http://www.shrmcertification.org/" TargetMode="External"/><Relationship Id="rId2" Type="http://schemas.openxmlformats.org/officeDocument/2006/relationships/notesSlide" Target="../notesSlides/notesSlide11.xml"/><Relationship Id="rId1" Type="http://schemas.openxmlformats.org/officeDocument/2006/relationships/slideLayout" Target="../slideLayouts/slideLayout1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1.xml.rels><?xml version="1.0" encoding="UTF-8" standalone="yes"?>
<Relationships xmlns="http://schemas.openxmlformats.org/package/2006/relationships"><Relationship Id="rId3" Type="http://schemas.openxmlformats.org/officeDocument/2006/relationships/hyperlink" Target="http://www.shrm.org/about/foundation/Pages/default.aspx" TargetMode="External"/><Relationship Id="rId2" Type="http://schemas.openxmlformats.org/officeDocument/2006/relationships/hyperlink" Target="http://www.shrm.org/foundation"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hyperlink" Target="http://www.shrm.org/about/foundation/products/Pages/SHRMFoundationDVDs.asp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shrm.org/Advocacy/Pages/SHRMA-TeamVideo.aspx" TargetMode="External"/><Relationship Id="rId2" Type="http://schemas.openxmlformats.org/officeDocument/2006/relationships/hyperlink" Target="http://www.shrm.org/Advocacy"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shrm.org/communities/volunteerresources/pages/whenworkworkstoolkit.aspx"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5.xml"/></Relationships>
</file>

<file path=ppt/slides/_rels/slide61.xml.rels><?xml version="1.0" encoding="UTF-8" standalone="yes"?>
<Relationships xmlns="http://schemas.openxmlformats.org/package/2006/relationships"><Relationship Id="rId3" Type="http://schemas.openxmlformats.org/officeDocument/2006/relationships/hyperlink" Target="https://www.google.com/imgres?imgurl=http://thumb9.shutterstock.com/display_pic_with_logo/1365271/140597026/stock-vector-thank-you-in-languages-around-the-world-140597026.jpg&amp;imgrefurl=http://www.shutterstock.com/s/language/search.html&amp;docid=evmD0ZaFipXkOM&amp;tbnid=kSASVrkw_HXHMM&amp;w=450&amp;h=306&amp;ei=5qcHVNDWCsr-yQSHnIKIAg&amp;ved=0CAgQxiAwBg&amp;iact=c" TargetMode="External"/><Relationship Id="rId2" Type="http://schemas.openxmlformats.org/officeDocument/2006/relationships/notesSlide" Target="../notesSlides/notesSlide12.xml"/><Relationship Id="rId1" Type="http://schemas.openxmlformats.org/officeDocument/2006/relationships/slideLayout" Target="../slideLayouts/slideLayout185.xml"/><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mailto:phannah@shrm.org"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71332" y="755822"/>
            <a:ext cx="6019800" cy="609600"/>
          </a:xfrm>
        </p:spPr>
        <p:txBody>
          <a:bodyPr/>
          <a:lstStyle/>
          <a:p>
            <a:r>
              <a:rPr lang="en-US" dirty="0" smtClean="0"/>
              <a:t>New Hampshire State Leadership Conference</a:t>
            </a:r>
            <a:endParaRPr lang="en-US" dirty="0"/>
          </a:p>
        </p:txBody>
      </p:sp>
      <p:sp>
        <p:nvSpPr>
          <p:cNvPr id="3" name="Text Placeholder 2"/>
          <p:cNvSpPr>
            <a:spLocks noGrp="1"/>
          </p:cNvSpPr>
          <p:nvPr>
            <p:ph type="body" sz="quarter" idx="11"/>
          </p:nvPr>
        </p:nvSpPr>
        <p:spPr/>
        <p:txBody>
          <a:bodyPr/>
          <a:lstStyle/>
          <a:p>
            <a:r>
              <a:rPr lang="en-US" dirty="0" smtClean="0"/>
              <a:t>SHRM as a Resource</a:t>
            </a:r>
            <a:endParaRPr lang="en-US" dirty="0"/>
          </a:p>
        </p:txBody>
      </p:sp>
      <p:sp>
        <p:nvSpPr>
          <p:cNvPr id="4" name="Text Placeholder 3"/>
          <p:cNvSpPr>
            <a:spLocks noGrp="1"/>
          </p:cNvSpPr>
          <p:nvPr>
            <p:ph type="body" sz="quarter" idx="12"/>
          </p:nvPr>
        </p:nvSpPr>
        <p:spPr/>
        <p:txBody>
          <a:bodyPr/>
          <a:lstStyle/>
          <a:p>
            <a:r>
              <a:rPr lang="en-US" sz="5400" dirty="0" smtClean="0"/>
              <a:t>2014 Leadership Conference</a:t>
            </a:r>
            <a:endParaRPr lang="en-US" sz="5400" dirty="0"/>
          </a:p>
        </p:txBody>
      </p:sp>
      <p:sp>
        <p:nvSpPr>
          <p:cNvPr id="5" name="TextBox 4"/>
          <p:cNvSpPr txBox="1"/>
          <p:nvPr/>
        </p:nvSpPr>
        <p:spPr>
          <a:xfrm>
            <a:off x="228600" y="4800600"/>
            <a:ext cx="6324600" cy="1815882"/>
          </a:xfrm>
          <a:prstGeom prst="rect">
            <a:avLst/>
          </a:prstGeom>
          <a:noFill/>
        </p:spPr>
        <p:txBody>
          <a:bodyPr wrap="square" rtlCol="0">
            <a:spAutoFit/>
          </a:bodyPr>
          <a:lstStyle/>
          <a:p>
            <a:r>
              <a:rPr lang="en-US" sz="2800" b="1" dirty="0" smtClean="0">
                <a:solidFill>
                  <a:schemeClr val="tx2">
                    <a:lumMod val="75000"/>
                  </a:schemeClr>
                </a:solidFill>
              </a:rPr>
              <a:t>Phyllis Shurn-Hannah, SPHR</a:t>
            </a:r>
          </a:p>
          <a:p>
            <a:r>
              <a:rPr lang="en-US" sz="2800" b="1" dirty="0" smtClean="0">
                <a:solidFill>
                  <a:schemeClr val="tx2">
                    <a:lumMod val="75000"/>
                  </a:schemeClr>
                </a:solidFill>
              </a:rPr>
              <a:t>SHRM Northeast Field Services Director (FSD)</a:t>
            </a:r>
          </a:p>
          <a:p>
            <a:endParaRPr lang="en-US" sz="2800" b="1" dirty="0">
              <a:solidFill>
                <a:schemeClr val="tx2">
                  <a:lumMod val="75000"/>
                </a:schemeClr>
              </a:solidFill>
            </a:endParaRPr>
          </a:p>
        </p:txBody>
      </p:sp>
    </p:spTree>
    <p:extLst>
      <p:ext uri="{BB962C8B-B14F-4D97-AF65-F5344CB8AC3E}">
        <p14:creationId xmlns:p14="http://schemas.microsoft.com/office/powerpoint/2010/main" val="1975857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 Requirements</a:t>
            </a:r>
            <a:endParaRPr lang="en-US" dirty="0"/>
          </a:p>
        </p:txBody>
      </p:sp>
      <p:sp>
        <p:nvSpPr>
          <p:cNvPr id="4" name="Text Placeholder 3"/>
          <p:cNvSpPr>
            <a:spLocks noGrp="1"/>
          </p:cNvSpPr>
          <p:nvPr>
            <p:ph type="body" sz="quarter" idx="14"/>
          </p:nvPr>
        </p:nvSpPr>
        <p:spPr/>
        <p:txBody>
          <a:bodyPr>
            <a:normAutofit/>
          </a:bodyPr>
          <a:lstStyle/>
          <a:p>
            <a:pPr marL="0" indent="0">
              <a:buFontTx/>
              <a:buNone/>
              <a:defRPr/>
            </a:pPr>
            <a:r>
              <a:rPr lang="en-US" dirty="0"/>
              <a:t>New chapter affiliation requirements as of January 1, 2012:</a:t>
            </a:r>
          </a:p>
          <a:p>
            <a:pPr>
              <a:buFont typeface="Times" charset="0"/>
              <a:buChar char="•"/>
              <a:defRPr/>
            </a:pPr>
            <a:endParaRPr lang="en-US" dirty="0"/>
          </a:p>
          <a:p>
            <a:pPr>
              <a:buFont typeface="Times" charset="0"/>
              <a:buChar char="•"/>
              <a:defRPr/>
            </a:pPr>
            <a:r>
              <a:rPr lang="en-US" b="1" u="sng" dirty="0"/>
              <a:t>All 100%-Chapters</a:t>
            </a:r>
          </a:p>
          <a:p>
            <a:pPr marL="800100" lvl="1" indent="-342900">
              <a:buFont typeface="Times" charset="0"/>
              <a:buChar char="•"/>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Minimum of 25 SHRM members AND</a:t>
            </a:r>
          </a:p>
          <a:p>
            <a:pPr marL="800100" lvl="1" indent="-342900">
              <a:buFont typeface="Times" charset="0"/>
              <a:buChar char="•"/>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100% SHRM membership</a:t>
            </a:r>
          </a:p>
          <a:p>
            <a:pPr>
              <a:buFont typeface="Times" charset="0"/>
              <a:buChar char="•"/>
              <a:defRPr/>
            </a:pPr>
            <a:r>
              <a:rPr lang="en-US" b="1" u="sng" dirty="0"/>
              <a:t>All Non-100% Chapters</a:t>
            </a:r>
          </a:p>
          <a:p>
            <a:pPr marL="800100" lvl="1" indent="-342900">
              <a:buFont typeface="Times" charset="0"/>
              <a:buChar char="•"/>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Minimum of 25 SHRM members AND</a:t>
            </a:r>
          </a:p>
          <a:p>
            <a:pPr marL="800100" lvl="1" indent="-342900">
              <a:buFont typeface="Times" charset="0"/>
              <a:buChar char="•"/>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Minimum of 51% SHRM membership </a:t>
            </a:r>
          </a:p>
          <a:p>
            <a:pPr marL="800100" lvl="1" indent="-342900">
              <a:defRPr/>
            </a:pPr>
            <a:endParaRPr lang="en-US" sz="1800" b="1"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a:buFont typeface="Times" charset="0"/>
              <a:buChar char="•"/>
              <a:defRPr/>
            </a:pPr>
            <a:r>
              <a:rPr lang="en-US" dirty="0"/>
              <a:t>Applies to all existing and new chapters - no grandfathering.</a:t>
            </a:r>
          </a:p>
          <a:p>
            <a:pPr>
              <a:buFont typeface="Times" charset="0"/>
              <a:buChar char="•"/>
              <a:defRPr/>
            </a:pPr>
            <a:r>
              <a:rPr lang="en-US" dirty="0"/>
              <a:t>Chapters not currently meeting new affiliation requirements will have a five year period (by 12/31/2016) to do so.</a:t>
            </a:r>
          </a:p>
          <a:p>
            <a:pPr>
              <a:buFont typeface="Times" charset="0"/>
              <a:buChar char="•"/>
              <a:defRPr/>
            </a:pPr>
            <a:r>
              <a:rPr lang="en-US" dirty="0"/>
              <a:t>Regional Team is working with under-affiliated chapters </a:t>
            </a:r>
            <a:r>
              <a:rPr lang="en-US" dirty="0" smtClean="0"/>
              <a:t>to </a:t>
            </a:r>
            <a:r>
              <a:rPr lang="en-US" dirty="0"/>
              <a:t>ensure successful transition to new requirements (Fortune Forty Team).</a:t>
            </a:r>
          </a:p>
          <a:p>
            <a:endParaRPr lang="en-US" dirty="0"/>
          </a:p>
        </p:txBody>
      </p:sp>
    </p:spTree>
    <p:extLst>
      <p:ext uri="{BB962C8B-B14F-4D97-AF65-F5344CB8AC3E}">
        <p14:creationId xmlns:p14="http://schemas.microsoft.com/office/powerpoint/2010/main" val="3283278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SHRM</a:t>
            </a:r>
            <a:endParaRPr lang="en-US" dirty="0"/>
          </a:p>
        </p:txBody>
      </p:sp>
      <p:sp>
        <p:nvSpPr>
          <p:cNvPr id="3" name="Text Placeholder 2"/>
          <p:cNvSpPr>
            <a:spLocks noGrp="1"/>
          </p:cNvSpPr>
          <p:nvPr>
            <p:ph type="body" sz="quarter" idx="13"/>
          </p:nvPr>
        </p:nvSpPr>
        <p:spPr/>
        <p:txBody>
          <a:bodyPr/>
          <a:lstStyle/>
          <a:p>
            <a:r>
              <a:rPr lang="en-US" dirty="0" smtClean="0"/>
              <a:t>The parent organization</a:t>
            </a:r>
            <a:endParaRPr lang="en-US" dirty="0"/>
          </a:p>
        </p:txBody>
      </p:sp>
      <p:sp>
        <p:nvSpPr>
          <p:cNvPr id="4" name="Text Placeholder 3"/>
          <p:cNvSpPr>
            <a:spLocks noGrp="1"/>
          </p:cNvSpPr>
          <p:nvPr>
            <p:ph type="body" sz="quarter" idx="14"/>
          </p:nvPr>
        </p:nvSpPr>
        <p:spPr/>
        <p:txBody>
          <a:bodyPr>
            <a:normAutofit fontScale="92500" lnSpcReduction="10000"/>
          </a:bodyPr>
          <a:lstStyle/>
          <a:p>
            <a:pPr>
              <a:defRPr/>
            </a:pPr>
            <a:r>
              <a:rPr lang="en-US" dirty="0"/>
              <a:t>Founded in 1948</a:t>
            </a:r>
          </a:p>
          <a:p>
            <a:pPr>
              <a:defRPr/>
            </a:pPr>
            <a:endParaRPr lang="en-US" dirty="0"/>
          </a:p>
          <a:p>
            <a:pPr>
              <a:defRPr/>
            </a:pPr>
            <a:r>
              <a:rPr lang="en-US" dirty="0"/>
              <a:t>World’s largest professional association dedicated to HR</a:t>
            </a:r>
          </a:p>
          <a:p>
            <a:pPr marL="0" indent="0">
              <a:buNone/>
              <a:defRPr/>
            </a:pPr>
            <a:endParaRPr lang="en-US" dirty="0"/>
          </a:p>
          <a:p>
            <a:pPr>
              <a:defRPr/>
            </a:pPr>
            <a:r>
              <a:rPr lang="en-US" dirty="0"/>
              <a:t>Headquartered in Alexandria, VA</a:t>
            </a:r>
          </a:p>
          <a:p>
            <a:pPr>
              <a:defRPr/>
            </a:pPr>
            <a:endParaRPr lang="en-US" dirty="0"/>
          </a:p>
          <a:p>
            <a:pPr>
              <a:defRPr/>
            </a:pPr>
            <a:r>
              <a:rPr lang="en-US" dirty="0"/>
              <a:t>About 350 staff members</a:t>
            </a:r>
          </a:p>
          <a:p>
            <a:pPr>
              <a:defRPr/>
            </a:pPr>
            <a:endParaRPr lang="en-US" dirty="0"/>
          </a:p>
          <a:p>
            <a:pPr>
              <a:buFont typeface="Arial" charset="0"/>
              <a:buChar char="•"/>
            </a:pPr>
            <a:r>
              <a:rPr lang="en-US" altLang="en-US" dirty="0" smtClean="0"/>
              <a:t>About 270,000 </a:t>
            </a:r>
            <a:r>
              <a:rPr lang="en-US" altLang="en-US" dirty="0"/>
              <a:t>professional </a:t>
            </a:r>
            <a:br>
              <a:rPr lang="en-US" altLang="en-US" dirty="0"/>
            </a:br>
            <a:r>
              <a:rPr lang="en-US" altLang="en-US" dirty="0"/>
              <a:t>and student members in </a:t>
            </a:r>
            <a:br>
              <a:rPr lang="en-US" altLang="en-US" dirty="0"/>
            </a:br>
            <a:r>
              <a:rPr lang="en-US" altLang="en-US" dirty="0"/>
              <a:t>more than 140 countries</a:t>
            </a:r>
          </a:p>
          <a:p>
            <a:pPr>
              <a:buFont typeface="Arial" charset="0"/>
              <a:buChar char="•"/>
            </a:pPr>
            <a:endParaRPr lang="en-US" altLang="en-US" dirty="0"/>
          </a:p>
          <a:p>
            <a:pPr>
              <a:buFont typeface="Arial" charset="0"/>
              <a:buChar char="•"/>
            </a:pPr>
            <a:r>
              <a:rPr lang="en-US" altLang="en-US" dirty="0"/>
              <a:t>More than </a:t>
            </a:r>
            <a:r>
              <a:rPr lang="en-US" altLang="en-US" dirty="0" smtClean="0"/>
              <a:t>575 </a:t>
            </a:r>
            <a:r>
              <a:rPr lang="en-US" altLang="en-US" dirty="0"/>
              <a:t>affiliated </a:t>
            </a:r>
            <a:br>
              <a:rPr lang="en-US" altLang="en-US" dirty="0"/>
            </a:br>
            <a:r>
              <a:rPr lang="en-US" altLang="en-US" dirty="0"/>
              <a:t>local chapters</a:t>
            </a:r>
          </a:p>
          <a:p>
            <a:pPr>
              <a:buFont typeface="Arial" charset="0"/>
              <a:buChar char="•"/>
            </a:pPr>
            <a:endParaRPr lang="en-US" altLang="en-US" dirty="0"/>
          </a:p>
          <a:p>
            <a:pPr>
              <a:buFont typeface="Arial" charset="0"/>
              <a:buChar char="•"/>
            </a:pPr>
            <a:r>
              <a:rPr lang="en-US" altLang="en-US" dirty="0"/>
              <a:t>Over 6,000 volunteer leaders</a:t>
            </a:r>
          </a:p>
          <a:p>
            <a:endParaRPr lang="en-US" dirty="0"/>
          </a:p>
        </p:txBody>
      </p:sp>
      <p:pic>
        <p:nvPicPr>
          <p:cNvPr id="5" name="Picture 9" descr="SHRM photo"/>
          <p:cNvPicPr>
            <a:picLocks noChangeAspect="1" noChangeArrowheads="1"/>
          </p:cNvPicPr>
          <p:nvPr/>
        </p:nvPicPr>
        <p:blipFill>
          <a:blip r:embed="rId2">
            <a:extLst>
              <a:ext uri="{28A0092B-C50C-407E-A947-70E740481C1C}">
                <a14:useLocalDpi xmlns:a14="http://schemas.microsoft.com/office/drawing/2010/main" val="0"/>
              </a:ext>
            </a:extLst>
          </a:blip>
          <a:srcRect l="4395" t="-5859" r="4395" b="-5859"/>
          <a:stretch>
            <a:fillRect/>
          </a:stretch>
        </p:blipFill>
        <p:spPr bwMode="auto">
          <a:xfrm>
            <a:off x="5144545" y="2819400"/>
            <a:ext cx="346605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02341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 Staff Leadership</a:t>
            </a:r>
            <a:endParaRPr lang="en-US" dirty="0"/>
          </a:p>
        </p:txBody>
      </p:sp>
      <p:sp>
        <p:nvSpPr>
          <p:cNvPr id="3" name="Text Placeholder 2"/>
          <p:cNvSpPr>
            <a:spLocks noGrp="1"/>
          </p:cNvSpPr>
          <p:nvPr>
            <p:ph type="body" sz="quarter" idx="13"/>
          </p:nvPr>
        </p:nvSpPr>
        <p:spPr/>
        <p:txBody>
          <a:bodyPr/>
          <a:lstStyle/>
          <a:p>
            <a:endParaRPr lang="en-US"/>
          </a:p>
        </p:txBody>
      </p:sp>
      <p:sp>
        <p:nvSpPr>
          <p:cNvPr id="5" name="TextBox 6"/>
          <p:cNvSpPr txBox="1">
            <a:spLocks noChangeArrowheads="1"/>
          </p:cNvSpPr>
          <p:nvPr/>
        </p:nvSpPr>
        <p:spPr bwMode="auto">
          <a:xfrm>
            <a:off x="1181100" y="4503738"/>
            <a:ext cx="236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Henry (Hank) Jackson, CPA</a:t>
            </a:r>
          </a:p>
          <a:p>
            <a:pPr algn="ctr" eaLnBrk="1" hangingPunct="1"/>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President/CEO</a:t>
            </a:r>
          </a:p>
        </p:txBody>
      </p:sp>
      <p:sp>
        <p:nvSpPr>
          <p:cNvPr id="9" name="TextBox 6"/>
          <p:cNvSpPr txBox="1">
            <a:spLocks noChangeArrowheads="1"/>
          </p:cNvSpPr>
          <p:nvPr/>
        </p:nvSpPr>
        <p:spPr bwMode="auto">
          <a:xfrm>
            <a:off x="6040222" y="4503738"/>
            <a:ext cx="2362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r>
              <a:rPr lang="en-US" altLang="en-US" sz="18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Elissa O’Brien, SPHR</a:t>
            </a:r>
          </a:p>
          <a:p>
            <a:pPr algn="ctr" eaLnBrk="1" hangingPunct="1"/>
            <a:r>
              <a:rPr lang="en-US" altLang="en-US" sz="18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VP of Membership</a:t>
            </a:r>
            <a:endPar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endParaRPr>
          </a:p>
        </p:txBody>
      </p:sp>
      <p:pic>
        <p:nvPicPr>
          <p:cNvPr id="3074" name="Picture 2" descr="http://www.tlnt.com/media/2011/06/Jackson-Hen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18288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http://ri.shrm.org/sites/ri.shrm.org/files/ElissaOBri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804115"/>
            <a:ext cx="1793445"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8434" name="Picture 2" descr="Rob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803401"/>
            <a:ext cx="1524000" cy="25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extBox 6"/>
          <p:cNvSpPr txBox="1">
            <a:spLocks noChangeArrowheads="1"/>
          </p:cNvSpPr>
          <p:nvPr/>
        </p:nvSpPr>
        <p:spPr bwMode="auto">
          <a:xfrm>
            <a:off x="3593236" y="4503738"/>
            <a:ext cx="2362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r>
              <a:rPr lang="en-US" altLang="en-US" sz="18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Robert Carr, JD, SPHR</a:t>
            </a:r>
          </a:p>
          <a:p>
            <a:pPr algn="ctr" eaLnBrk="1" hangingPunct="1"/>
            <a:r>
              <a:rPr lang="en-US" altLang="en-US" sz="18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SVP of </a:t>
            </a: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Membership, Marketing and External Affairs</a:t>
            </a:r>
            <a:endPar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57560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 Board Chair</a:t>
            </a:r>
            <a:endParaRPr lang="en-US" dirty="0"/>
          </a:p>
        </p:txBody>
      </p:sp>
      <p:sp>
        <p:nvSpPr>
          <p:cNvPr id="5" name="TextBox 6"/>
          <p:cNvSpPr txBox="1">
            <a:spLocks noChangeArrowheads="1"/>
          </p:cNvSpPr>
          <p:nvPr/>
        </p:nvSpPr>
        <p:spPr bwMode="auto">
          <a:xfrm>
            <a:off x="3641725" y="4652963"/>
            <a:ext cx="2662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Bette J. Francis, SPHR</a:t>
            </a:r>
          </a:p>
          <a:p>
            <a:pPr algn="ctr" eaLnBrk="1" hangingPunct="1"/>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2013-2014 </a:t>
            </a:r>
          </a:p>
          <a:p>
            <a:pPr algn="ctr" eaLnBrk="1" hangingPunct="1"/>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SHRM Board Chair</a:t>
            </a:r>
          </a:p>
        </p:txBody>
      </p:sp>
      <p:pic>
        <p:nvPicPr>
          <p:cNvPr id="10242" name="Picture 2" descr="http://www.shrm.org/about/boardofdirectors/PublishingImages/Francis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120721"/>
            <a:ext cx="1901825" cy="2282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12018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b="1" dirty="0" smtClean="0"/>
              <a:t>Northeast Regional Contacts -- 2013</a:t>
            </a:r>
          </a:p>
        </p:txBody>
      </p:sp>
      <p:sp>
        <p:nvSpPr>
          <p:cNvPr id="24579" name="Text Box 7"/>
          <p:cNvSpPr txBox="1">
            <a:spLocks noChangeArrowheads="1"/>
          </p:cNvSpPr>
          <p:nvPr/>
        </p:nvSpPr>
        <p:spPr bwMode="auto">
          <a:xfrm>
            <a:off x="6972300" y="3357738"/>
            <a:ext cx="2171700" cy="1815882"/>
          </a:xfrm>
          <a:prstGeom prst="rect">
            <a:avLst/>
          </a:prstGeom>
          <a:noFill/>
          <a:ln w="19050">
            <a:noFill/>
            <a:miter lim="800000"/>
            <a:headEnd/>
            <a:tailEnd/>
          </a:ln>
        </p:spPr>
        <p:txBody>
          <a:bodyPr wrap="square">
            <a:spAutoFit/>
          </a:bodyPr>
          <a:lstStyle/>
          <a:p>
            <a:pPr>
              <a:spcBef>
                <a:spcPct val="50000"/>
              </a:spcBef>
              <a:defRPr/>
            </a:pPr>
            <a:r>
              <a:rPr lang="en-US" sz="1600" dirty="0">
                <a:solidFill>
                  <a:schemeClr val="tx1">
                    <a:lumMod val="65000"/>
                    <a:lumOff val="35000"/>
                  </a:schemeClr>
                </a:solidFill>
                <a:cs typeface="Microsoft Sans Serif" panose="020B0604020202020204" pitchFamily="34" charset="0"/>
              </a:rPr>
              <a:t>Shelly Trent, SPHR </a:t>
            </a:r>
            <a:endParaRPr lang="en-US" sz="1600" dirty="0" smtClean="0">
              <a:solidFill>
                <a:schemeClr val="tx1">
                  <a:lumMod val="65000"/>
                  <a:lumOff val="35000"/>
                </a:schemeClr>
              </a:solidFill>
              <a:cs typeface="Microsoft Sans Serif" panose="020B0604020202020204" pitchFamily="34" charset="0"/>
            </a:endParaRPr>
          </a:p>
          <a:p>
            <a:pPr>
              <a:spcBef>
                <a:spcPct val="50000"/>
              </a:spcBef>
              <a:defRPr/>
            </a:pPr>
            <a:r>
              <a:rPr lang="en-US" sz="1600" dirty="0" smtClean="0">
                <a:solidFill>
                  <a:schemeClr val="tx1">
                    <a:lumMod val="65000"/>
                    <a:lumOff val="35000"/>
                  </a:schemeClr>
                </a:solidFill>
                <a:cs typeface="Microsoft Sans Serif" panose="020B0604020202020204" pitchFamily="34" charset="0"/>
              </a:rPr>
              <a:t>DE, MD</a:t>
            </a:r>
            <a:endParaRPr lang="en-US" sz="1600" dirty="0">
              <a:solidFill>
                <a:schemeClr val="tx1">
                  <a:lumMod val="65000"/>
                  <a:lumOff val="35000"/>
                </a:schemeClr>
              </a:solidFill>
              <a:cs typeface="Microsoft Sans Serif" panose="020B0604020202020204" pitchFamily="34" charset="0"/>
            </a:endParaRPr>
          </a:p>
          <a:p>
            <a:pPr>
              <a:spcBef>
                <a:spcPct val="50000"/>
              </a:spcBef>
              <a:defRPr/>
            </a:pPr>
            <a:r>
              <a:rPr lang="en-US" sz="1600" u="sng" dirty="0" smtClean="0">
                <a:solidFill>
                  <a:schemeClr val="tx1">
                    <a:lumMod val="65000"/>
                    <a:lumOff val="35000"/>
                  </a:schemeClr>
                </a:solidFill>
                <a:cs typeface="Microsoft Sans Serif" panose="020B0604020202020204" pitchFamily="34" charset="0"/>
                <a:hlinkClick r:id="rId3"/>
              </a:rPr>
              <a:t>shelly.trent@shrm.org</a:t>
            </a:r>
            <a:r>
              <a:rPr lang="en-US" sz="1600" u="sng" dirty="0" smtClean="0">
                <a:solidFill>
                  <a:schemeClr val="tx1">
                    <a:lumMod val="65000"/>
                    <a:lumOff val="35000"/>
                  </a:schemeClr>
                </a:solidFill>
                <a:cs typeface="Microsoft Sans Serif" panose="020B0604020202020204" pitchFamily="34" charset="0"/>
              </a:rPr>
              <a:t> </a:t>
            </a:r>
            <a:endParaRPr lang="en-US" sz="1600" u="sng" dirty="0">
              <a:solidFill>
                <a:schemeClr val="tx1">
                  <a:lumMod val="65000"/>
                  <a:lumOff val="35000"/>
                </a:schemeClr>
              </a:solidFill>
              <a:cs typeface="Microsoft Sans Serif" panose="020B0604020202020204" pitchFamily="34" charset="0"/>
            </a:endParaRPr>
          </a:p>
          <a:p>
            <a:pPr>
              <a:spcBef>
                <a:spcPct val="50000"/>
              </a:spcBef>
              <a:defRPr/>
            </a:pPr>
            <a:r>
              <a:rPr lang="en-US" sz="1600" dirty="0">
                <a:solidFill>
                  <a:schemeClr val="tx1">
                    <a:lumMod val="65000"/>
                    <a:lumOff val="35000"/>
                  </a:schemeClr>
                </a:solidFill>
                <a:cs typeface="Microsoft Sans Serif" panose="020B0604020202020204" pitchFamily="34" charset="0"/>
              </a:rPr>
              <a:t>(800) 283-7476, x 6335</a:t>
            </a:r>
          </a:p>
          <a:p>
            <a:pPr>
              <a:spcBef>
                <a:spcPct val="50000"/>
              </a:spcBef>
              <a:defRPr/>
            </a:pPr>
            <a:r>
              <a:rPr lang="en-US" sz="1600" dirty="0" smtClean="0">
                <a:solidFill>
                  <a:schemeClr val="tx1">
                    <a:lumMod val="65000"/>
                    <a:lumOff val="35000"/>
                  </a:schemeClr>
                </a:solidFill>
                <a:cs typeface="Microsoft Sans Serif" panose="020B0604020202020204" pitchFamily="34" charset="0"/>
              </a:rPr>
              <a:t>(703) 535-6335</a:t>
            </a:r>
            <a:endParaRPr lang="en-US" sz="1600" dirty="0">
              <a:solidFill>
                <a:schemeClr val="tx1">
                  <a:lumMod val="65000"/>
                  <a:lumOff val="35000"/>
                </a:schemeClr>
              </a:solidFill>
              <a:cs typeface="Microsoft Sans Serif"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2150" y="751936"/>
            <a:ext cx="1934650" cy="260580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softEdge rad="127000"/>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335" t="-832" r="8665" b="24968"/>
          <a:stretch/>
        </p:blipFill>
        <p:spPr bwMode="auto">
          <a:xfrm>
            <a:off x="3962400" y="1451742"/>
            <a:ext cx="2514600" cy="3706834"/>
          </a:xfrm>
          <a:prstGeom prst="rect">
            <a:avLst/>
          </a:prstGeom>
          <a:noFill/>
          <a:ln>
            <a:noFill/>
          </a:ln>
          <a:effectLst>
            <a:outerShdw blurRad="50800" dist="38100" dir="5400000" algn="t" rotWithShape="0">
              <a:prstClr val="black">
                <a:alpha val="40000"/>
              </a:prstClr>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26658" y="5214842"/>
            <a:ext cx="2629469" cy="1323439"/>
          </a:xfrm>
          <a:prstGeom prst="rect">
            <a:avLst/>
          </a:prstGeom>
          <a:noFill/>
        </p:spPr>
        <p:txBody>
          <a:bodyPr wrap="square" rtlCol="0">
            <a:spAutoFit/>
          </a:bodyPr>
          <a:lstStyle/>
          <a:p>
            <a:r>
              <a:rPr lang="en-US" sz="1600" dirty="0" smtClean="0"/>
              <a:t>Phyllis Shurn-Hannah, SPHR</a:t>
            </a:r>
          </a:p>
          <a:p>
            <a:r>
              <a:rPr lang="en-US" sz="1600" dirty="0" smtClean="0"/>
              <a:t>CT, ME, MA,NH, NJ, PA, RI, VT</a:t>
            </a:r>
          </a:p>
          <a:p>
            <a:r>
              <a:rPr lang="en-US" sz="1600" dirty="0" smtClean="0">
                <a:hlinkClick r:id="rId6"/>
              </a:rPr>
              <a:t>phannah@shrm.org</a:t>
            </a:r>
            <a:endParaRPr lang="en-US" sz="1600" dirty="0" smtClean="0"/>
          </a:p>
          <a:p>
            <a:r>
              <a:rPr lang="en-US" sz="1600" dirty="0" smtClean="0"/>
              <a:t>(800) 283-7476  x6335</a:t>
            </a:r>
          </a:p>
          <a:p>
            <a:r>
              <a:rPr lang="en-US" sz="1600" dirty="0" smtClean="0"/>
              <a:t>(703) 535-6293</a:t>
            </a:r>
            <a:endParaRPr lang="en-US" sz="1600" dirty="0"/>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6279" y="1237034"/>
            <a:ext cx="2249838" cy="313519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80880" y="4265679"/>
            <a:ext cx="2514600" cy="1323439"/>
          </a:xfrm>
          <a:prstGeom prst="rect">
            <a:avLst/>
          </a:prstGeom>
          <a:noFill/>
        </p:spPr>
        <p:txBody>
          <a:bodyPr wrap="square" rtlCol="0">
            <a:spAutoFit/>
          </a:bodyPr>
          <a:lstStyle/>
          <a:p>
            <a:r>
              <a:rPr lang="en-US" sz="1600" dirty="0" smtClean="0"/>
              <a:t>Susan Post, SPHR, CAE</a:t>
            </a:r>
          </a:p>
          <a:p>
            <a:r>
              <a:rPr lang="en-US" sz="1600" dirty="0" smtClean="0"/>
              <a:t>NY, Divisional Director East</a:t>
            </a:r>
          </a:p>
          <a:p>
            <a:r>
              <a:rPr lang="en-US" sz="1600" dirty="0" smtClean="0">
                <a:hlinkClick r:id="rId8"/>
              </a:rPr>
              <a:t>Susan.post@shrm.org</a:t>
            </a:r>
            <a:endParaRPr lang="en-US" sz="1600" dirty="0" smtClean="0"/>
          </a:p>
          <a:p>
            <a:r>
              <a:rPr lang="en-US" sz="1600" dirty="0" smtClean="0"/>
              <a:t>(800)283-7476  x6201</a:t>
            </a:r>
          </a:p>
          <a:p>
            <a:r>
              <a:rPr lang="en-US" sz="1600" dirty="0" smtClean="0"/>
              <a:t>(703) 535-6201</a:t>
            </a:r>
          </a:p>
        </p:txBody>
      </p:sp>
    </p:spTree>
    <p:extLst>
      <p:ext uri="{BB962C8B-B14F-4D97-AF65-F5344CB8AC3E}">
        <p14:creationId xmlns:p14="http://schemas.microsoft.com/office/powerpoint/2010/main" val="2854462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Membership Advisory Council</a:t>
            </a:r>
            <a:endParaRPr lang="en-US" dirty="0"/>
          </a:p>
        </p:txBody>
      </p:sp>
      <p:sp>
        <p:nvSpPr>
          <p:cNvPr id="3" name="Text Placeholder 2"/>
          <p:cNvSpPr>
            <a:spLocks noGrp="1"/>
          </p:cNvSpPr>
          <p:nvPr>
            <p:ph type="body" sz="quarter" idx="13"/>
          </p:nvPr>
        </p:nvSpPr>
        <p:spPr/>
        <p:txBody>
          <a:bodyPr/>
          <a:lstStyle/>
          <a:p>
            <a:r>
              <a:rPr lang="en-US" dirty="0" smtClean="0"/>
              <a:t>Left to Right</a:t>
            </a:r>
            <a:endParaRPr lang="en-US" dirty="0"/>
          </a:p>
        </p:txBody>
      </p:sp>
      <p:sp>
        <p:nvSpPr>
          <p:cNvPr id="4" name="Text Placeholder 3"/>
          <p:cNvSpPr>
            <a:spLocks noGrp="1"/>
          </p:cNvSpPr>
          <p:nvPr>
            <p:ph type="body" sz="quarter" idx="14"/>
          </p:nvPr>
        </p:nvSpPr>
        <p:spPr/>
        <p:txBody>
          <a:bodyPr/>
          <a:lstStyle/>
          <a:p>
            <a:r>
              <a:rPr lang="en-US" dirty="0"/>
              <a:t>Southeast Region:   </a:t>
            </a:r>
            <a:r>
              <a:rPr lang="en-US" i="1" dirty="0"/>
              <a:t>Paula Harvey, </a:t>
            </a:r>
            <a:r>
              <a:rPr lang="en-US" i="1" dirty="0" smtClean="0"/>
              <a:t>SPHR</a:t>
            </a:r>
            <a:r>
              <a:rPr lang="en-US" i="1" dirty="0"/>
              <a:t>, </a:t>
            </a:r>
            <a:r>
              <a:rPr lang="en-US" i="1" dirty="0" smtClean="0"/>
              <a:t>GPHR</a:t>
            </a:r>
          </a:p>
          <a:p>
            <a:r>
              <a:rPr lang="en-US" dirty="0" smtClean="0"/>
              <a:t>Southwest </a:t>
            </a:r>
            <a:r>
              <a:rPr lang="en-US" dirty="0"/>
              <a:t>Central Region:   </a:t>
            </a:r>
            <a:r>
              <a:rPr lang="en-US" i="1" dirty="0"/>
              <a:t>Rebecca </a:t>
            </a:r>
            <a:r>
              <a:rPr lang="en-US" i="1" dirty="0" err="1"/>
              <a:t>Briley</a:t>
            </a:r>
            <a:endParaRPr lang="en-US" dirty="0"/>
          </a:p>
          <a:p>
            <a:r>
              <a:rPr lang="en-US" dirty="0" smtClean="0"/>
              <a:t>North </a:t>
            </a:r>
            <a:r>
              <a:rPr lang="en-US" dirty="0"/>
              <a:t>Central Region:   </a:t>
            </a:r>
            <a:r>
              <a:rPr lang="en-US" i="1" dirty="0"/>
              <a:t>Steve Browne, </a:t>
            </a:r>
            <a:r>
              <a:rPr lang="en-US" i="1" dirty="0" smtClean="0"/>
              <a:t>SPHR</a:t>
            </a:r>
          </a:p>
          <a:p>
            <a:r>
              <a:rPr lang="en-US" dirty="0"/>
              <a:t>Pacific West Region:   </a:t>
            </a:r>
            <a:r>
              <a:rPr lang="en-US" i="1" dirty="0"/>
              <a:t>Debbie Horne, SPHR</a:t>
            </a:r>
            <a:r>
              <a:rPr lang="en-US" dirty="0"/>
              <a:t> </a:t>
            </a:r>
          </a:p>
          <a:p>
            <a:r>
              <a:rPr lang="en-US" dirty="0">
                <a:effectLst>
                  <a:outerShdw blurRad="38100" dist="38100" dir="2700000" algn="tl">
                    <a:srgbClr val="000000">
                      <a:alpha val="43137"/>
                    </a:srgbClr>
                  </a:outerShdw>
                </a:effectLst>
              </a:rPr>
              <a:t>Northeast Region:   Kristine Avery, SPHR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3351447"/>
            <a:ext cx="6934200" cy="3337217"/>
          </a:xfrm>
          <a:prstGeom prst="rect">
            <a:avLst/>
          </a:prstGeom>
        </p:spPr>
      </p:pic>
    </p:spTree>
    <p:extLst>
      <p:ext uri="{BB962C8B-B14F-4D97-AF65-F5344CB8AC3E}">
        <p14:creationId xmlns:p14="http://schemas.microsoft.com/office/powerpoint/2010/main" val="2535803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SHRM’s Vision</a:t>
            </a:r>
            <a:endParaRPr lang="en-US" dirty="0"/>
          </a:p>
        </p:txBody>
      </p:sp>
      <p:sp>
        <p:nvSpPr>
          <p:cNvPr id="5" name="Content Placeholder 4"/>
          <p:cNvSpPr txBox="1">
            <a:spLocks noChangeArrowheads="1"/>
          </p:cNvSpPr>
          <p:nvPr/>
        </p:nvSpPr>
        <p:spPr>
          <a:xfrm>
            <a:off x="1447800" y="1981200"/>
            <a:ext cx="7010400" cy="3124200"/>
          </a:xfrm>
          <a:prstGeom prst="rect">
            <a:avLst/>
          </a:prstGeom>
          <a:solidFill>
            <a:schemeClr val="accent6">
              <a:lumMod val="60000"/>
              <a:lumOff val="40000"/>
            </a:schemeClr>
          </a:solidFill>
          <a:ln>
            <a:miter lim="800000"/>
            <a:headEnd/>
            <a:tailEnd/>
          </a:ln>
          <a:effectLst>
            <a:outerShdw dist="107763" dir="2700000" algn="ctr" rotWithShape="0">
              <a:srgbClr val="808080">
                <a:alpha val="50000"/>
              </a:srgbClr>
            </a:outerShdw>
          </a:effectLst>
          <a:scene3d>
            <a:camera prst="orthographicFront"/>
            <a:lightRig rig="threePt" dir="t"/>
          </a:scene3d>
          <a:sp3d>
            <a:bevelT/>
          </a:sp3d>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25000"/>
              </a:spcBef>
              <a:buClr>
                <a:schemeClr val="tx1"/>
              </a:buClr>
              <a:buFontTx/>
              <a:buNone/>
              <a:defRPr/>
            </a:pPr>
            <a:r>
              <a:rPr lang="en-US" sz="2800" b="1" dirty="0" smtClean="0"/>
              <a:t/>
            </a:r>
            <a:br>
              <a:rPr lang="en-US" sz="2800" b="1" dirty="0" smtClean="0"/>
            </a:br>
            <a: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t>SHRM will be a globally recognized authority whose voice is heard </a:t>
            </a:r>
            <a:b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br>
            <a: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t>on the most pressing people management issues of the day – </a:t>
            </a:r>
            <a:b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br>
            <a: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t>now and in the future.</a:t>
            </a:r>
            <a:br>
              <a:rPr lang="en-US" sz="28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br>
            <a:endParaRPr lang="en-US" sz="2800" b="1" dirty="0">
              <a:solidFill>
                <a:schemeClr val="tx1">
                  <a:lumMod val="65000"/>
                  <a:lumOff val="3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58543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SHRM’s Mission</a:t>
            </a:r>
            <a:endParaRPr lang="en-US" dirty="0"/>
          </a:p>
        </p:txBody>
      </p:sp>
      <p:sp>
        <p:nvSpPr>
          <p:cNvPr id="4" name="Text Placeholder 3"/>
          <p:cNvSpPr>
            <a:spLocks noGrp="1"/>
          </p:cNvSpPr>
          <p:nvPr>
            <p:ph type="body" sz="quarter" idx="14"/>
          </p:nvPr>
        </p:nvSpPr>
        <p:spPr/>
        <p:txBody>
          <a:bodyPr/>
          <a:lstStyle/>
          <a:p>
            <a:pPr marL="463550" indent="-406400">
              <a:buFont typeface="Wingdings" charset="2"/>
              <a:buChar char="§"/>
              <a:defRPr/>
            </a:pPr>
            <a:r>
              <a:rPr lang="en-US" dirty="0"/>
              <a:t>Build </a:t>
            </a:r>
            <a:r>
              <a:rPr lang="en-US" dirty="0" smtClean="0"/>
              <a:t>partnerships</a:t>
            </a:r>
          </a:p>
          <a:p>
            <a:pPr marL="463550" indent="-406400">
              <a:buFont typeface="Wingdings" charset="2"/>
              <a:buChar char="§"/>
              <a:defRPr/>
            </a:pPr>
            <a:endParaRPr lang="en-US" dirty="0"/>
          </a:p>
          <a:p>
            <a:pPr marL="463550" indent="-406400">
              <a:buFont typeface="Wingdings" charset="2"/>
              <a:buChar char="§"/>
              <a:defRPr/>
            </a:pPr>
            <a:r>
              <a:rPr lang="en-US" dirty="0" smtClean="0"/>
              <a:t>Provide </a:t>
            </a:r>
            <a:r>
              <a:rPr lang="en-US" dirty="0"/>
              <a:t>a global community to share expertise &amp; create innovative </a:t>
            </a:r>
            <a:r>
              <a:rPr lang="en-US" dirty="0" smtClean="0"/>
              <a:t>solutions</a:t>
            </a:r>
          </a:p>
          <a:p>
            <a:pPr marL="463550" indent="-406400">
              <a:buFont typeface="Wingdings" charset="2"/>
              <a:buChar char="§"/>
              <a:defRPr/>
            </a:pPr>
            <a:endParaRPr lang="en-US" dirty="0"/>
          </a:p>
          <a:p>
            <a:pPr marL="463550" indent="-406400">
              <a:buFont typeface="Wingdings" charset="2"/>
              <a:buChar char="§"/>
              <a:defRPr/>
            </a:pPr>
            <a:r>
              <a:rPr lang="en-US" dirty="0" smtClean="0"/>
              <a:t>Provide </a:t>
            </a:r>
            <a:r>
              <a:rPr lang="en-US" dirty="0"/>
              <a:t>thought leadership, education, </a:t>
            </a:r>
            <a:r>
              <a:rPr lang="en-US" dirty="0" smtClean="0"/>
              <a:t>&amp; research</a:t>
            </a:r>
          </a:p>
          <a:p>
            <a:pPr marL="463550" indent="-406400">
              <a:buFont typeface="Wingdings" charset="2"/>
              <a:buChar char="§"/>
              <a:defRPr/>
            </a:pPr>
            <a:endParaRPr lang="en-US" dirty="0"/>
          </a:p>
          <a:p>
            <a:pPr marL="463550" indent="-406400">
              <a:buFont typeface="Wingdings" charset="2"/>
              <a:buChar char="§"/>
              <a:defRPr/>
            </a:pPr>
            <a:r>
              <a:rPr lang="en-US" dirty="0" smtClean="0"/>
              <a:t>Be </a:t>
            </a:r>
            <a:r>
              <a:rPr lang="en-US" dirty="0"/>
              <a:t>an advocate on the most critical issues facing workplaces &amp; the human resource profession</a:t>
            </a:r>
          </a:p>
          <a:p>
            <a:endParaRPr lang="en-US" dirty="0"/>
          </a:p>
        </p:txBody>
      </p:sp>
    </p:spTree>
    <p:extLst>
      <p:ext uri="{BB962C8B-B14F-4D97-AF65-F5344CB8AC3E}">
        <p14:creationId xmlns:p14="http://schemas.microsoft.com/office/powerpoint/2010/main" val="270446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SHRM’s Strategy</a:t>
            </a:r>
            <a:endParaRPr lang="en-US" dirty="0"/>
          </a:p>
        </p:txBody>
      </p:sp>
      <p:sp>
        <p:nvSpPr>
          <p:cNvPr id="4" name="Text Placeholder 3"/>
          <p:cNvSpPr>
            <a:spLocks noGrp="1"/>
          </p:cNvSpPr>
          <p:nvPr>
            <p:ph type="body" sz="quarter" idx="14"/>
          </p:nvPr>
        </p:nvSpPr>
        <p:spPr/>
        <p:txBody>
          <a:bodyPr/>
          <a:lstStyle/>
          <a:p>
            <a:pPr marL="342900" indent="-342900">
              <a:buFont typeface="+mj-lt"/>
              <a:buAutoNum type="arabicPeriod"/>
              <a:defRPr/>
            </a:pPr>
            <a:r>
              <a:rPr lang="en-US" dirty="0"/>
              <a:t>Continue to provide high-value resources to existing core membership</a:t>
            </a:r>
          </a:p>
          <a:p>
            <a:pPr marL="342900" indent="-342900">
              <a:buFont typeface="+mj-lt"/>
              <a:buAutoNum type="arabicPeriod"/>
              <a:defRPr/>
            </a:pPr>
            <a:r>
              <a:rPr lang="en-US" dirty="0" smtClean="0"/>
              <a:t>Be </a:t>
            </a:r>
            <a:r>
              <a:rPr lang="en-US" dirty="0"/>
              <a:t>a global organization</a:t>
            </a:r>
          </a:p>
          <a:p>
            <a:pPr marL="342900" indent="-342900">
              <a:buFont typeface="+mj-lt"/>
              <a:buAutoNum type="arabicPeriod"/>
              <a:defRPr/>
            </a:pPr>
            <a:r>
              <a:rPr lang="en-US" dirty="0" smtClean="0"/>
              <a:t>Operate </a:t>
            </a:r>
            <a:r>
              <a:rPr lang="en-US" dirty="0"/>
              <a:t>as a financially sustainable organization</a:t>
            </a:r>
          </a:p>
          <a:p>
            <a:pPr marL="342900" indent="-342900">
              <a:buFont typeface="+mj-lt"/>
              <a:buAutoNum type="arabicPeriod"/>
              <a:defRPr/>
            </a:pPr>
            <a:r>
              <a:rPr lang="en-US" dirty="0" smtClean="0"/>
              <a:t>Be </a:t>
            </a:r>
            <a:r>
              <a:rPr lang="en-US" dirty="0"/>
              <a:t>the recognized thought leader on people management issues</a:t>
            </a:r>
          </a:p>
          <a:p>
            <a:endParaRPr lang="en-US" dirty="0"/>
          </a:p>
        </p:txBody>
      </p:sp>
      <p:pic>
        <p:nvPicPr>
          <p:cNvPr id="5"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84495"/>
            <a:ext cx="74390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33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Volunteer Structure</a:t>
            </a:r>
            <a:endParaRPr lang="en-US" dirty="0"/>
          </a:p>
        </p:txBody>
      </p:sp>
      <p:sp>
        <p:nvSpPr>
          <p:cNvPr id="32770" name="Slide Number Placeholder 1"/>
          <p:cNvSpPr>
            <a:spLocks noGrp="1"/>
          </p:cNvSpPr>
          <p:nvPr>
            <p:ph type="sldNum" sz="quarter" idx="4294967295"/>
          </p:nvPr>
        </p:nvSpPr>
        <p:spPr>
          <a:xfrm>
            <a:off x="70104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eaLnBrk="1" hangingPunct="1"/>
            <a:fld id="{246DCADD-4F4B-4EEA-A6F3-74D709F806CA}" type="slidenum">
              <a:rPr lang="en-US" altLang="en-US" sz="900" smtClean="0">
                <a:solidFill>
                  <a:srgbClr val="7F9CC3"/>
                </a:solidFill>
                <a:ea typeface="ＭＳ Ｐゴシック" pitchFamily="34" charset="-128"/>
              </a:rPr>
              <a:pPr eaLnBrk="1" hangingPunct="1"/>
              <a:t>19</a:t>
            </a:fld>
            <a:endParaRPr lang="en-US" altLang="en-US" sz="900" smtClean="0">
              <a:solidFill>
                <a:srgbClr val="7F9CC3"/>
              </a:solidFill>
              <a:ea typeface="ＭＳ Ｐゴシック" pitchFamily="34" charset="-128"/>
            </a:endParaRPr>
          </a:p>
        </p:txBody>
      </p:sp>
      <p:sp>
        <p:nvSpPr>
          <p:cNvPr id="32772" name="AutoShape 3"/>
          <p:cNvSpPr>
            <a:spLocks noChangeAspect="1" noChangeArrowheads="1"/>
          </p:cNvSpPr>
          <p:nvPr/>
        </p:nvSpPr>
        <p:spPr bwMode="auto">
          <a:xfrm>
            <a:off x="3733800" y="1447800"/>
            <a:ext cx="1828800" cy="461963"/>
          </a:xfrm>
          <a:prstGeom prst="roundRect">
            <a:avLst>
              <a:gd name="adj" fmla="val 16667"/>
            </a:avLst>
          </a:prstGeom>
          <a:solidFill>
            <a:schemeClr val="accent6">
              <a:lumMod val="40000"/>
              <a:lumOff val="60000"/>
            </a:schemeClr>
          </a:solidFill>
          <a:ln w="22225">
            <a:solidFill>
              <a:srgbClr val="000082"/>
            </a:solidFill>
            <a:round/>
            <a:headEnd/>
            <a:tailEnd/>
          </a:ln>
        </p:spPr>
        <p:txBody>
          <a:bodyPr wrap="none"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r>
              <a:rPr lang="en-US" altLang="en-US" sz="1600" dirty="0">
                <a:solidFill>
                  <a:schemeClr val="tx1">
                    <a:lumMod val="65000"/>
                    <a:lumOff val="35000"/>
                  </a:schemeClr>
                </a:solidFill>
                <a:latin typeface="Microsoft Sans Serif" panose="020B0604020202020204" pitchFamily="34" charset="0"/>
                <a:cs typeface="Microsoft Sans Serif" panose="020B0604020202020204" pitchFamily="34" charset="0"/>
              </a:rPr>
              <a:t>SHRM</a:t>
            </a:r>
            <a:r>
              <a:rPr lang="en-US" altLang="en-US" sz="1600" baseline="30000" dirty="0">
                <a:solidFill>
                  <a:schemeClr val="tx1">
                    <a:lumMod val="65000"/>
                    <a:lumOff val="35000"/>
                  </a:schemeClr>
                </a:solidFill>
                <a:latin typeface="Microsoft Sans Serif" panose="020B0604020202020204" pitchFamily="34" charset="0"/>
                <a:cs typeface="Microsoft Sans Serif" panose="020B0604020202020204" pitchFamily="34" charset="0"/>
              </a:rPr>
              <a:t>®</a:t>
            </a:r>
            <a:r>
              <a:rPr lang="en-US" altLang="en-US" sz="1600" dirty="0">
                <a:solidFill>
                  <a:schemeClr val="tx1">
                    <a:lumMod val="65000"/>
                    <a:lumOff val="35000"/>
                  </a:schemeClr>
                </a:solidFill>
                <a:latin typeface="Microsoft Sans Serif" panose="020B0604020202020204" pitchFamily="34" charset="0"/>
                <a:cs typeface="Microsoft Sans Serif" panose="020B0604020202020204" pitchFamily="34" charset="0"/>
              </a:rPr>
              <a:t> Board</a:t>
            </a:r>
          </a:p>
        </p:txBody>
      </p:sp>
      <p:sp>
        <p:nvSpPr>
          <p:cNvPr id="32773" name="Rectangle 4"/>
          <p:cNvSpPr>
            <a:spLocks noChangeAspect="1" noChangeArrowheads="1"/>
          </p:cNvSpPr>
          <p:nvPr/>
        </p:nvSpPr>
        <p:spPr bwMode="auto">
          <a:xfrm>
            <a:off x="1600200" y="2971800"/>
            <a:ext cx="1371600" cy="461963"/>
          </a:xfrm>
          <a:prstGeom prst="rect">
            <a:avLst/>
          </a:prstGeom>
          <a:solidFill>
            <a:schemeClr val="bg1">
              <a:lumMod val="85000"/>
            </a:schemeClr>
          </a:solidFill>
          <a:ln w="22225">
            <a:solidFill>
              <a:srgbClr val="006666"/>
            </a:solidFill>
            <a:miter lim="800000"/>
            <a:headEnd/>
            <a:tailEnd/>
          </a:ln>
        </p:spPr>
        <p:txBody>
          <a:bodyPr wrap="none"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lnSpc>
                <a:spcPct val="85000"/>
              </a:lnSpc>
            </a:pP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Regional</a:t>
            </a:r>
            <a:b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b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Councils</a:t>
            </a:r>
          </a:p>
        </p:txBody>
      </p:sp>
      <p:sp>
        <p:nvSpPr>
          <p:cNvPr id="32774" name="Rectangle 5"/>
          <p:cNvSpPr>
            <a:spLocks noChangeAspect="1" noChangeArrowheads="1"/>
          </p:cNvSpPr>
          <p:nvPr/>
        </p:nvSpPr>
        <p:spPr bwMode="auto">
          <a:xfrm>
            <a:off x="1600200" y="3733800"/>
            <a:ext cx="1371600" cy="461963"/>
          </a:xfrm>
          <a:prstGeom prst="rect">
            <a:avLst/>
          </a:prstGeom>
          <a:solidFill>
            <a:schemeClr val="bg1">
              <a:lumMod val="85000"/>
            </a:schemeClr>
          </a:solidFill>
          <a:ln w="22225">
            <a:solidFill>
              <a:srgbClr val="006666"/>
            </a:solidFill>
            <a:miter lim="800000"/>
            <a:headEnd/>
            <a:tailEnd/>
          </a:ln>
        </p:spPr>
        <p:txBody>
          <a:bodyPr wrap="none"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lnSpc>
                <a:spcPct val="85000"/>
              </a:lnSpc>
            </a:pP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State</a:t>
            </a:r>
            <a:b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b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Councils</a:t>
            </a:r>
          </a:p>
        </p:txBody>
      </p:sp>
      <p:sp>
        <p:nvSpPr>
          <p:cNvPr id="32775" name="Rectangle 6"/>
          <p:cNvSpPr>
            <a:spLocks noChangeAspect="1" noChangeArrowheads="1"/>
          </p:cNvSpPr>
          <p:nvPr/>
        </p:nvSpPr>
        <p:spPr bwMode="auto">
          <a:xfrm>
            <a:off x="1600200" y="4419600"/>
            <a:ext cx="1371600" cy="461963"/>
          </a:xfrm>
          <a:prstGeom prst="rect">
            <a:avLst/>
          </a:prstGeom>
          <a:solidFill>
            <a:schemeClr val="bg1">
              <a:lumMod val="85000"/>
            </a:schemeClr>
          </a:solidFill>
          <a:ln w="22225">
            <a:solidFill>
              <a:srgbClr val="006666"/>
            </a:solidFill>
            <a:miter lim="800000"/>
            <a:headEnd/>
            <a:tailEnd/>
          </a:ln>
        </p:spPr>
        <p:txBody>
          <a:bodyPr wrap="none"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lnSpc>
                <a:spcPct val="85000"/>
              </a:lnSpc>
            </a:pP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Local</a:t>
            </a:r>
            <a:b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b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Chapters</a:t>
            </a:r>
            <a:endParaRPr lang="en-US" altLang="en-US" sz="1200" baseline="30000" dirty="0">
              <a:solidFill>
                <a:schemeClr val="tx1">
                  <a:lumMod val="65000"/>
                  <a:lumOff val="35000"/>
                </a:schemeClr>
              </a:solidFill>
              <a:latin typeface="Microsoft Sans Serif" panose="020B0604020202020204" pitchFamily="34" charset="0"/>
              <a:cs typeface="Microsoft Sans Serif" panose="020B0604020202020204" pitchFamily="34" charset="0"/>
            </a:endParaRPr>
          </a:p>
        </p:txBody>
      </p:sp>
      <p:sp>
        <p:nvSpPr>
          <p:cNvPr id="32776" name="Text Box 7"/>
          <p:cNvSpPr txBox="1">
            <a:spLocks noChangeArrowheads="1"/>
          </p:cNvSpPr>
          <p:nvPr/>
        </p:nvSpPr>
        <p:spPr bwMode="auto">
          <a:xfrm>
            <a:off x="1600200" y="5334000"/>
            <a:ext cx="6858000" cy="276999"/>
          </a:xfrm>
          <a:prstGeom prst="rect">
            <a:avLst/>
          </a:prstGeom>
          <a:solidFill>
            <a:schemeClr val="accent6"/>
          </a:solidFill>
          <a:ln w="22225">
            <a:solidFill>
              <a:srgbClr val="006666"/>
            </a:solidFill>
            <a:miter lim="800000"/>
            <a:headEnd/>
            <a:tailEnd/>
          </a:ln>
        </p:spPr>
        <p:txBody>
          <a:bodyPr>
            <a:spAutoFit/>
          </a:bodyPr>
          <a:lstStyle>
            <a:lvl1pPr eaLnBrk="0" hangingPunct="0">
              <a:tabLst>
                <a:tab pos="2865438" algn="ctr"/>
              </a:tabLst>
              <a:defRPr sz="2400">
                <a:solidFill>
                  <a:srgbClr val="0A4B80"/>
                </a:solidFill>
                <a:latin typeface="Arial" charset="0"/>
                <a:cs typeface="Times New Roman" pitchFamily="18" charset="0"/>
              </a:defRPr>
            </a:lvl1pPr>
            <a:lvl2pPr marL="742950" indent="-285750" eaLnBrk="0" hangingPunct="0">
              <a:tabLst>
                <a:tab pos="2865438" algn="ctr"/>
              </a:tabLst>
              <a:defRPr sz="2400">
                <a:solidFill>
                  <a:srgbClr val="0A4B80"/>
                </a:solidFill>
                <a:latin typeface="Arial" charset="0"/>
                <a:cs typeface="Times New Roman" pitchFamily="18" charset="0"/>
              </a:defRPr>
            </a:lvl2pPr>
            <a:lvl3pPr marL="1143000" indent="-228600" eaLnBrk="0" hangingPunct="0">
              <a:tabLst>
                <a:tab pos="2865438" algn="ctr"/>
              </a:tabLst>
              <a:defRPr sz="2400">
                <a:solidFill>
                  <a:srgbClr val="0A4B80"/>
                </a:solidFill>
                <a:latin typeface="Arial" charset="0"/>
                <a:cs typeface="Times New Roman" pitchFamily="18" charset="0"/>
              </a:defRPr>
            </a:lvl3pPr>
            <a:lvl4pPr marL="1600200" indent="-228600" eaLnBrk="0" hangingPunct="0">
              <a:tabLst>
                <a:tab pos="2865438" algn="ctr"/>
              </a:tabLst>
              <a:defRPr sz="2400">
                <a:solidFill>
                  <a:srgbClr val="0A4B80"/>
                </a:solidFill>
                <a:latin typeface="Arial" charset="0"/>
                <a:cs typeface="Times New Roman" pitchFamily="18" charset="0"/>
              </a:defRPr>
            </a:lvl4pPr>
            <a:lvl5pPr marL="2057400" indent="-228600" eaLnBrk="0" hangingPunct="0">
              <a:tabLst>
                <a:tab pos="2865438" algn="ctr"/>
              </a:tabLst>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tabLst>
                <a:tab pos="2865438" algn="ctr"/>
              </a:tabLs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tabLst>
                <a:tab pos="2865438" algn="ctr"/>
              </a:tabLs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tabLst>
                <a:tab pos="2865438" algn="ctr"/>
              </a:tabLs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tabLst>
                <a:tab pos="2865438" algn="ctr"/>
              </a:tabLst>
              <a:defRPr sz="2400">
                <a:solidFill>
                  <a:srgbClr val="0A4B80"/>
                </a:solidFill>
                <a:latin typeface="Arial" charset="0"/>
                <a:cs typeface="Times New Roman" pitchFamily="18" charset="0"/>
              </a:defRPr>
            </a:lvl9pPr>
          </a:lstStyle>
          <a:p>
            <a:pPr eaLnBrk="1" hangingPunct="1"/>
            <a:r>
              <a:rPr lang="en-US" altLang="en-US" sz="1200" b="1" dirty="0">
                <a:solidFill>
                  <a:srgbClr val="000066"/>
                </a:solidFill>
                <a:cs typeface="Arial" charset="0"/>
              </a:rPr>
              <a:t>	</a:t>
            </a: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Staff Support</a:t>
            </a:r>
          </a:p>
        </p:txBody>
      </p:sp>
      <p:sp>
        <p:nvSpPr>
          <p:cNvPr id="32777" name="Text Box 8"/>
          <p:cNvSpPr txBox="1">
            <a:spLocks noChangeArrowheads="1"/>
          </p:cNvSpPr>
          <p:nvPr/>
        </p:nvSpPr>
        <p:spPr bwMode="auto">
          <a:xfrm>
            <a:off x="6172200" y="2286000"/>
            <a:ext cx="2286000" cy="2590800"/>
          </a:xfrm>
          <a:prstGeom prst="rect">
            <a:avLst/>
          </a:prstGeom>
          <a:solidFill>
            <a:schemeClr val="bg1">
              <a:lumMod val="85000"/>
            </a:schemeClr>
          </a:solidFill>
          <a:ln w="22225">
            <a:solidFill>
              <a:srgbClr val="006666"/>
            </a:solidFill>
            <a:miter lim="800000"/>
            <a:headEnd/>
            <a:tailEnd/>
          </a:ln>
        </p:spPr>
        <p:txBody>
          <a:bodyPr rIns="0"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eaLnBrk="1" hangingPunct="1"/>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a:t>
            </a:r>
            <a:r>
              <a:rPr lang="en-US" altLang="en-US" sz="1000" u="sng" dirty="0">
                <a:solidFill>
                  <a:schemeClr val="tx1">
                    <a:lumMod val="65000"/>
                    <a:lumOff val="35000"/>
                  </a:schemeClr>
                </a:solidFill>
                <a:latin typeface="Microsoft Sans Serif" panose="020B0604020202020204" pitchFamily="34" charset="0"/>
                <a:cs typeface="Microsoft Sans Serif" panose="020B0604020202020204" pitchFamily="34" charset="0"/>
              </a:rPr>
              <a:t>HR Expertise Networks</a:t>
            </a:r>
          </a:p>
          <a:p>
            <a:pPr eaLnBrk="1" hangingPunct="1"/>
            <a:endParaRPr lang="en-US" altLang="en-US" sz="1000" u="sng"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eaLnBrk="1" hangingPunct="1">
              <a:buFontTx/>
              <a:buChar char="•"/>
            </a:pPr>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Ethics</a:t>
            </a:r>
          </a:p>
          <a:p>
            <a:pPr eaLnBrk="1" hangingPunct="1">
              <a:buFontTx/>
              <a:buChar char="•"/>
            </a:pPr>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Global</a:t>
            </a:r>
          </a:p>
          <a:p>
            <a:pPr eaLnBrk="1" hangingPunct="1">
              <a:buFontTx/>
              <a:buChar char="•"/>
            </a:pPr>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Labor Relations</a:t>
            </a:r>
          </a:p>
          <a:p>
            <a:pPr eaLnBrk="1" hangingPunct="1">
              <a:buFontTx/>
              <a:buChar char="•"/>
            </a:pPr>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Workplace Diversity</a:t>
            </a:r>
          </a:p>
          <a:p>
            <a:pPr eaLnBrk="1" hangingPunct="1">
              <a:buFontTx/>
              <a:buChar char="•"/>
            </a:pPr>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HR Technology</a:t>
            </a:r>
          </a:p>
          <a:p>
            <a:pPr eaLnBrk="1" hangingPunct="1">
              <a:buFontTx/>
              <a:buChar char="•"/>
            </a:pPr>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HR Disciplines – Includes:</a:t>
            </a:r>
          </a:p>
          <a:p>
            <a:pPr eaLnBrk="1" hangingPunct="1"/>
            <a:r>
              <a:rPr lang="en-US" altLang="en-US" sz="1000" dirty="0">
                <a:solidFill>
                  <a:schemeClr val="tx1">
                    <a:lumMod val="65000"/>
                    <a:lumOff val="35000"/>
                  </a:schemeClr>
                </a:solidFill>
                <a:latin typeface="Microsoft Sans Serif" panose="020B0604020202020204" pitchFamily="34" charset="0"/>
                <a:cs typeface="Microsoft Sans Serif" panose="020B0604020202020204" pitchFamily="34" charset="0"/>
              </a:rPr>
              <a:t>      Talent Management,                        Compensation, Benefits, Organizational Development, Employee Relations, Employee Health, Safety &amp; Security</a:t>
            </a:r>
          </a:p>
        </p:txBody>
      </p:sp>
      <p:sp>
        <p:nvSpPr>
          <p:cNvPr id="32778" name="AutoShape 9"/>
          <p:cNvSpPr>
            <a:spLocks noChangeAspect="1" noChangeArrowheads="1"/>
          </p:cNvSpPr>
          <p:nvPr/>
        </p:nvSpPr>
        <p:spPr bwMode="auto">
          <a:xfrm>
            <a:off x="6553200" y="1447800"/>
            <a:ext cx="1600200" cy="461963"/>
          </a:xfrm>
          <a:prstGeom prst="roundRect">
            <a:avLst>
              <a:gd name="adj" fmla="val 16667"/>
            </a:avLst>
          </a:prstGeom>
          <a:solidFill>
            <a:schemeClr val="accent6">
              <a:lumMod val="40000"/>
              <a:lumOff val="60000"/>
            </a:schemeClr>
          </a:solidFill>
          <a:ln w="22225">
            <a:solidFill>
              <a:srgbClr val="000082"/>
            </a:solidFill>
            <a:prstDash val="sysDot"/>
            <a:round/>
            <a:headEnd/>
            <a:tailEnd/>
          </a:ln>
        </p:spPr>
        <p:txBody>
          <a:bodyPr lIns="0" tIns="0" rIns="0" bIns="0"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lnSpc>
                <a:spcPct val="85000"/>
              </a:lnSpc>
            </a:pPr>
            <a:r>
              <a:rPr lang="en-US" altLang="en-US" sz="1600" dirty="0">
                <a:solidFill>
                  <a:schemeClr val="tx1">
                    <a:lumMod val="65000"/>
                    <a:lumOff val="35000"/>
                  </a:schemeClr>
                </a:solidFill>
                <a:latin typeface="Microsoft Sans Serif" panose="020B0604020202020204" pitchFamily="34" charset="0"/>
                <a:cs typeface="Microsoft Sans Serif" panose="020B0604020202020204" pitchFamily="34" charset="0"/>
              </a:rPr>
              <a:t>Governance Committee*</a:t>
            </a:r>
          </a:p>
        </p:txBody>
      </p:sp>
      <p:sp>
        <p:nvSpPr>
          <p:cNvPr id="32779" name="Rectangle 10"/>
          <p:cNvSpPr>
            <a:spLocks noChangeArrowheads="1"/>
          </p:cNvSpPr>
          <p:nvPr/>
        </p:nvSpPr>
        <p:spPr bwMode="auto">
          <a:xfrm>
            <a:off x="3733800" y="2286000"/>
            <a:ext cx="1828800" cy="2590800"/>
          </a:xfrm>
          <a:prstGeom prst="rect">
            <a:avLst/>
          </a:prstGeom>
          <a:solidFill>
            <a:schemeClr val="accent6"/>
          </a:solidFill>
          <a:ln w="9525">
            <a:solidFill>
              <a:srgbClr val="160B8C"/>
            </a:solidFill>
            <a:miter lim="800000"/>
            <a:headEnd/>
            <a:tailEnd/>
          </a:ln>
        </p:spPr>
        <p:txBody>
          <a:bodyPr wrap="none"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endParaRPr lang="en-US" altLang="en-US" sz="1200" b="1">
              <a:solidFill>
                <a:schemeClr val="bg1"/>
              </a:solidFill>
              <a:cs typeface="Arial" charset="0"/>
            </a:endParaRPr>
          </a:p>
        </p:txBody>
      </p:sp>
      <p:sp>
        <p:nvSpPr>
          <p:cNvPr id="32780" name="Line 11"/>
          <p:cNvSpPr>
            <a:spLocks noChangeShapeType="1"/>
          </p:cNvSpPr>
          <p:nvPr/>
        </p:nvSpPr>
        <p:spPr bwMode="auto">
          <a:xfrm flipV="1">
            <a:off x="4648200" y="4876800"/>
            <a:ext cx="0" cy="45720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1" name="Line 12"/>
          <p:cNvSpPr>
            <a:spLocks noChangeShapeType="1"/>
          </p:cNvSpPr>
          <p:nvPr/>
        </p:nvSpPr>
        <p:spPr bwMode="auto">
          <a:xfrm flipV="1">
            <a:off x="7391400" y="4800600"/>
            <a:ext cx="0" cy="45720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2" name="Line 13"/>
          <p:cNvSpPr>
            <a:spLocks noChangeShapeType="1"/>
          </p:cNvSpPr>
          <p:nvPr/>
        </p:nvSpPr>
        <p:spPr bwMode="auto">
          <a:xfrm flipH="1">
            <a:off x="2971800" y="4648200"/>
            <a:ext cx="685800" cy="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3" name="Line 14"/>
          <p:cNvSpPr>
            <a:spLocks noChangeShapeType="1"/>
          </p:cNvSpPr>
          <p:nvPr/>
        </p:nvSpPr>
        <p:spPr bwMode="auto">
          <a:xfrm flipH="1">
            <a:off x="5486400" y="3581400"/>
            <a:ext cx="685800" cy="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4" name="Line 15"/>
          <p:cNvSpPr>
            <a:spLocks noChangeShapeType="1"/>
          </p:cNvSpPr>
          <p:nvPr/>
        </p:nvSpPr>
        <p:spPr bwMode="auto">
          <a:xfrm flipH="1">
            <a:off x="2971800" y="3962400"/>
            <a:ext cx="685800" cy="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5" name="Line 16"/>
          <p:cNvSpPr>
            <a:spLocks noChangeShapeType="1"/>
          </p:cNvSpPr>
          <p:nvPr/>
        </p:nvSpPr>
        <p:spPr bwMode="auto">
          <a:xfrm flipH="1">
            <a:off x="5562600" y="1676400"/>
            <a:ext cx="990600" cy="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6" name="Rectangle 17"/>
          <p:cNvSpPr>
            <a:spLocks noChangeAspect="1" noChangeArrowheads="1"/>
          </p:cNvSpPr>
          <p:nvPr/>
        </p:nvSpPr>
        <p:spPr bwMode="auto">
          <a:xfrm>
            <a:off x="1600200" y="2286000"/>
            <a:ext cx="1371600" cy="461963"/>
          </a:xfrm>
          <a:prstGeom prst="rect">
            <a:avLst/>
          </a:prstGeom>
          <a:solidFill>
            <a:schemeClr val="bg1">
              <a:lumMod val="85000"/>
            </a:schemeClr>
          </a:solidFill>
          <a:ln w="22225">
            <a:solidFill>
              <a:srgbClr val="006666"/>
            </a:solidFill>
            <a:miter lim="800000"/>
            <a:headEnd/>
            <a:tailEnd/>
          </a:ln>
        </p:spPr>
        <p:txBody>
          <a:bodyPr wrap="none" anchor="ct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lnSpc>
                <a:spcPct val="85000"/>
              </a:lnSpc>
            </a:pP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Membership</a:t>
            </a:r>
            <a:b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br>
            <a:r>
              <a:rPr lang="en-US" altLang="en-US" sz="1200" dirty="0">
                <a:solidFill>
                  <a:schemeClr val="tx1">
                    <a:lumMod val="65000"/>
                    <a:lumOff val="35000"/>
                  </a:schemeClr>
                </a:solidFill>
                <a:latin typeface="Microsoft Sans Serif" panose="020B0604020202020204" pitchFamily="34" charset="0"/>
                <a:cs typeface="Microsoft Sans Serif" panose="020B0604020202020204" pitchFamily="34" charset="0"/>
              </a:rPr>
              <a:t>Advisory Council</a:t>
            </a:r>
          </a:p>
        </p:txBody>
      </p:sp>
      <p:sp>
        <p:nvSpPr>
          <p:cNvPr id="32787" name="Text Box 18"/>
          <p:cNvSpPr txBox="1">
            <a:spLocks noChangeArrowheads="1"/>
          </p:cNvSpPr>
          <p:nvPr/>
        </p:nvSpPr>
        <p:spPr bwMode="auto">
          <a:xfrm>
            <a:off x="3886200" y="33528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r>
              <a:rPr lang="en-US" altLang="en-US" sz="1600" dirty="0">
                <a:solidFill>
                  <a:schemeClr val="tx1">
                    <a:lumMod val="65000"/>
                    <a:lumOff val="35000"/>
                  </a:schemeClr>
                </a:solidFill>
                <a:latin typeface="Microsoft Sans Serif" panose="020B0604020202020204" pitchFamily="34" charset="0"/>
                <a:cs typeface="Microsoft Sans Serif" panose="020B0604020202020204" pitchFamily="34" charset="0"/>
              </a:rPr>
              <a:t>Members</a:t>
            </a:r>
          </a:p>
        </p:txBody>
      </p:sp>
      <p:cxnSp>
        <p:nvCxnSpPr>
          <p:cNvPr id="32788" name="AutoShape 19"/>
          <p:cNvCxnSpPr>
            <a:cxnSpLocks noChangeShapeType="1"/>
            <a:stCxn id="32772" idx="1"/>
            <a:endCxn id="32786" idx="0"/>
          </p:cNvCxnSpPr>
          <p:nvPr/>
        </p:nvCxnSpPr>
        <p:spPr bwMode="auto">
          <a:xfrm rot="10800000" flipV="1">
            <a:off x="2286000" y="1679575"/>
            <a:ext cx="1436688" cy="595313"/>
          </a:xfrm>
          <a:prstGeom prst="bentConnector2">
            <a:avLst/>
          </a:prstGeom>
          <a:noFill/>
          <a:ln w="9525">
            <a:solidFill>
              <a:srgbClr val="006666"/>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32789" name="Line 21"/>
          <p:cNvSpPr>
            <a:spLocks noChangeShapeType="1"/>
          </p:cNvSpPr>
          <p:nvPr/>
        </p:nvSpPr>
        <p:spPr bwMode="auto">
          <a:xfrm flipV="1">
            <a:off x="2286000" y="2667000"/>
            <a:ext cx="0" cy="22860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0" name="Line 22"/>
          <p:cNvSpPr>
            <a:spLocks noChangeShapeType="1"/>
          </p:cNvSpPr>
          <p:nvPr/>
        </p:nvSpPr>
        <p:spPr bwMode="auto">
          <a:xfrm flipV="1">
            <a:off x="2286000" y="3429000"/>
            <a:ext cx="0" cy="30480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1" name="Line 23"/>
          <p:cNvSpPr>
            <a:spLocks noChangeShapeType="1"/>
          </p:cNvSpPr>
          <p:nvPr/>
        </p:nvSpPr>
        <p:spPr bwMode="auto">
          <a:xfrm flipV="1">
            <a:off x="2286000" y="4191000"/>
            <a:ext cx="0" cy="22860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2" name="Line 24"/>
          <p:cNvSpPr>
            <a:spLocks noChangeShapeType="1"/>
          </p:cNvSpPr>
          <p:nvPr/>
        </p:nvSpPr>
        <p:spPr bwMode="auto">
          <a:xfrm flipV="1">
            <a:off x="2286000" y="4876800"/>
            <a:ext cx="0" cy="45720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3" name="Line 25"/>
          <p:cNvSpPr>
            <a:spLocks noChangeShapeType="1"/>
          </p:cNvSpPr>
          <p:nvPr/>
        </p:nvSpPr>
        <p:spPr bwMode="auto">
          <a:xfrm flipH="1">
            <a:off x="2971800" y="3200400"/>
            <a:ext cx="685800" cy="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4" name="Line 26"/>
          <p:cNvSpPr>
            <a:spLocks noChangeShapeType="1"/>
          </p:cNvSpPr>
          <p:nvPr/>
        </p:nvSpPr>
        <p:spPr bwMode="auto">
          <a:xfrm flipH="1">
            <a:off x="2971800" y="2514600"/>
            <a:ext cx="685800" cy="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5" name="Line 27"/>
          <p:cNvSpPr>
            <a:spLocks noChangeShapeType="1"/>
          </p:cNvSpPr>
          <p:nvPr/>
        </p:nvSpPr>
        <p:spPr bwMode="auto">
          <a:xfrm flipV="1">
            <a:off x="4572000" y="19050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6" name="Line 28"/>
          <p:cNvSpPr>
            <a:spLocks noChangeShapeType="1"/>
          </p:cNvSpPr>
          <p:nvPr/>
        </p:nvSpPr>
        <p:spPr bwMode="auto">
          <a:xfrm flipV="1">
            <a:off x="7315200" y="1905000"/>
            <a:ext cx="0" cy="381000"/>
          </a:xfrm>
          <a:prstGeom prst="line">
            <a:avLst/>
          </a:prstGeom>
          <a:noFill/>
          <a:ln w="9525">
            <a:solidFill>
              <a:srgbClr val="0066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92979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 &amp; Deadlines</a:t>
            </a:r>
            <a:endParaRPr lang="en-US" dirty="0"/>
          </a:p>
        </p:txBody>
      </p:sp>
      <p:sp>
        <p:nvSpPr>
          <p:cNvPr id="3" name="Text Placeholder 2"/>
          <p:cNvSpPr>
            <a:spLocks noGrp="1"/>
          </p:cNvSpPr>
          <p:nvPr>
            <p:ph type="body" sz="quarter" idx="13"/>
          </p:nvPr>
        </p:nvSpPr>
        <p:spPr/>
        <p:txBody>
          <a:bodyPr/>
          <a:lstStyle/>
          <a:p>
            <a:r>
              <a:rPr lang="en-US" dirty="0" smtClean="0"/>
              <a:t>Mark Your Calendars!</a:t>
            </a:r>
            <a:endParaRPr lang="en-US" dirty="0"/>
          </a:p>
        </p:txBody>
      </p:sp>
      <p:sp>
        <p:nvSpPr>
          <p:cNvPr id="4" name="Text Placeholder 3"/>
          <p:cNvSpPr>
            <a:spLocks noGrp="1"/>
          </p:cNvSpPr>
          <p:nvPr>
            <p:ph type="body" sz="quarter" idx="14"/>
          </p:nvPr>
        </p:nvSpPr>
        <p:spPr/>
        <p:txBody>
          <a:bodyPr/>
          <a:lstStyle/>
          <a:p>
            <a:pPr algn="ctr">
              <a:buNone/>
            </a:pPr>
            <a:r>
              <a:rPr lang="en-US" altLang="en-US" b="1" dirty="0"/>
              <a:t>November </a:t>
            </a:r>
            <a:r>
              <a:rPr lang="en-US" altLang="en-US" b="1" dirty="0" smtClean="0"/>
              <a:t>20 - 22, 2014 </a:t>
            </a:r>
            <a:endParaRPr lang="en-US" altLang="en-US" b="1" dirty="0"/>
          </a:p>
          <a:p>
            <a:pPr algn="ctr">
              <a:buNone/>
            </a:pPr>
            <a:r>
              <a:rPr lang="en-US" altLang="en-US" dirty="0"/>
              <a:t> SHRM Leadership Conference</a:t>
            </a:r>
          </a:p>
          <a:p>
            <a:pPr algn="ctr">
              <a:buNone/>
            </a:pPr>
            <a:endParaRPr lang="en-US" altLang="en-US" dirty="0"/>
          </a:p>
          <a:p>
            <a:pPr algn="ctr">
              <a:buNone/>
            </a:pPr>
            <a:r>
              <a:rPr lang="en-US" altLang="en-US" b="1" dirty="0"/>
              <a:t>December 1</a:t>
            </a:r>
          </a:p>
          <a:p>
            <a:pPr algn="ctr">
              <a:buNone/>
            </a:pPr>
            <a:r>
              <a:rPr lang="en-US" altLang="en-US" dirty="0"/>
              <a:t>CLIF &amp; SCLIF </a:t>
            </a:r>
            <a:r>
              <a:rPr lang="en-US" altLang="en-US" dirty="0" smtClean="0"/>
              <a:t>due</a:t>
            </a:r>
          </a:p>
          <a:p>
            <a:pPr algn="ctr">
              <a:buNone/>
            </a:pPr>
            <a:endParaRPr lang="en-US" altLang="en-US" dirty="0"/>
          </a:p>
          <a:p>
            <a:pPr algn="ctr">
              <a:buNone/>
            </a:pPr>
            <a:r>
              <a:rPr lang="en-US" altLang="en-US" b="1" dirty="0" smtClean="0"/>
              <a:t>December 31</a:t>
            </a:r>
          </a:p>
          <a:p>
            <a:pPr algn="ctr">
              <a:buNone/>
            </a:pPr>
            <a:r>
              <a:rPr lang="en-US" altLang="en-US" dirty="0" smtClean="0"/>
              <a:t>Deadline for receipt of SHRM Foundation donation for 2014</a:t>
            </a:r>
            <a:endParaRPr lang="en-US" altLang="en-US" dirty="0"/>
          </a:p>
          <a:p>
            <a:pPr algn="ctr">
              <a:buNone/>
            </a:pPr>
            <a:endParaRPr lang="en-US" altLang="en-US" dirty="0"/>
          </a:p>
          <a:p>
            <a:pPr algn="ctr">
              <a:buNone/>
            </a:pPr>
            <a:r>
              <a:rPr lang="en-US" altLang="en-US" b="1" dirty="0"/>
              <a:t>January 31</a:t>
            </a:r>
          </a:p>
          <a:p>
            <a:pPr algn="ctr">
              <a:buNone/>
            </a:pPr>
            <a:r>
              <a:rPr lang="en-US" altLang="en-US" dirty="0"/>
              <a:t>Chapter SHAPE Year-End Report due</a:t>
            </a:r>
          </a:p>
          <a:p>
            <a:pPr algn="ctr">
              <a:buNone/>
            </a:pPr>
            <a:endParaRPr lang="en-US" altLang="en-US" dirty="0"/>
          </a:p>
          <a:p>
            <a:pPr algn="ctr">
              <a:buNone/>
            </a:pPr>
            <a:r>
              <a:rPr lang="en-US" altLang="en-US" b="1" dirty="0"/>
              <a:t>January 31</a:t>
            </a:r>
          </a:p>
          <a:p>
            <a:pPr algn="ctr">
              <a:buNone/>
            </a:pPr>
            <a:r>
              <a:rPr lang="en-US" altLang="en-US" dirty="0"/>
              <a:t>State Council SHAPE Year-End Report due</a:t>
            </a:r>
          </a:p>
          <a:p>
            <a:endParaRPr lang="en-US" dirty="0"/>
          </a:p>
        </p:txBody>
      </p:sp>
    </p:spTree>
    <p:extLst>
      <p:ext uri="{BB962C8B-B14F-4D97-AF65-F5344CB8AC3E}">
        <p14:creationId xmlns:p14="http://schemas.microsoft.com/office/powerpoint/2010/main" val="3693531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Leadership Areas</a:t>
            </a:r>
            <a:endParaRPr lang="en-US" dirty="0"/>
          </a:p>
        </p:txBody>
      </p:sp>
      <p:sp>
        <p:nvSpPr>
          <p:cNvPr id="4" name="Text Placeholder 3"/>
          <p:cNvSpPr>
            <a:spLocks noGrp="1"/>
          </p:cNvSpPr>
          <p:nvPr>
            <p:ph type="body" sz="quarter" idx="14"/>
          </p:nvPr>
        </p:nvSpPr>
        <p:spPr/>
        <p:txBody>
          <a:bodyPr/>
          <a:lstStyle/>
          <a:p>
            <a:pPr>
              <a:lnSpc>
                <a:spcPct val="90000"/>
              </a:lnSpc>
              <a:defRPr/>
            </a:pPr>
            <a:r>
              <a:rPr lang="en-US" dirty="0"/>
              <a:t>Each state council is asked to have the following positions:</a:t>
            </a:r>
          </a:p>
          <a:p>
            <a:pPr>
              <a:lnSpc>
                <a:spcPct val="90000"/>
              </a:lnSpc>
              <a:defRPr/>
            </a:pPr>
            <a:endParaRPr lang="en-US" b="1" dirty="0"/>
          </a:p>
          <a:p>
            <a:pPr lvl="1">
              <a:lnSpc>
                <a:spcPct val="90000"/>
              </a:lnSpc>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College Relations</a:t>
            </a:r>
          </a:p>
          <a:p>
            <a:pPr lvl="1">
              <a:lnSpc>
                <a:spcPct val="90000"/>
              </a:lnSpc>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Diversity</a:t>
            </a:r>
          </a:p>
          <a:p>
            <a:pPr lvl="1">
              <a:lnSpc>
                <a:spcPct val="90000"/>
              </a:lnSpc>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Governmental Affairs</a:t>
            </a:r>
          </a:p>
          <a:p>
            <a:pPr lvl="1">
              <a:lnSpc>
                <a:spcPct val="90000"/>
              </a:lnSpc>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HR Certification Institute Certification</a:t>
            </a:r>
          </a:p>
          <a:p>
            <a:pPr lvl="1">
              <a:lnSpc>
                <a:spcPct val="90000"/>
              </a:lnSpc>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Membership</a:t>
            </a:r>
          </a:p>
          <a:p>
            <a:pPr lvl="1">
              <a:lnSpc>
                <a:spcPct val="90000"/>
              </a:lnSpc>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SHRM Foundation</a:t>
            </a:r>
          </a:p>
          <a:p>
            <a:pPr lvl="1">
              <a:lnSpc>
                <a:spcPct val="90000"/>
              </a:lnSpc>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Workforce Readiness</a:t>
            </a:r>
          </a:p>
          <a:p>
            <a:pPr marL="457200" lvl="1" indent="0">
              <a:lnSpc>
                <a:spcPct val="90000"/>
              </a:lnSpc>
              <a:buNone/>
              <a:defRPr/>
            </a:pPr>
            <a:endPar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a:lnSpc>
                <a:spcPct val="90000"/>
              </a:lnSpc>
              <a:defRPr/>
            </a:pPr>
            <a:r>
              <a:rPr lang="en-US" dirty="0"/>
              <a:t>Chapters should consider these board roles as well</a:t>
            </a:r>
          </a:p>
          <a:p>
            <a:endParaRPr lang="en-US" dirty="0"/>
          </a:p>
        </p:txBody>
      </p:sp>
    </p:spTree>
    <p:extLst>
      <p:ext uri="{BB962C8B-B14F-4D97-AF65-F5344CB8AC3E}">
        <p14:creationId xmlns:p14="http://schemas.microsoft.com/office/powerpoint/2010/main" val="432299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of Volunteers</a:t>
            </a:r>
            <a:endParaRPr lang="en-US" dirty="0"/>
          </a:p>
        </p:txBody>
      </p:sp>
      <p:sp>
        <p:nvSpPr>
          <p:cNvPr id="4" name="Text Placeholder 3"/>
          <p:cNvSpPr>
            <a:spLocks noGrp="1"/>
          </p:cNvSpPr>
          <p:nvPr>
            <p:ph type="body" sz="quarter" idx="14"/>
          </p:nvPr>
        </p:nvSpPr>
        <p:spPr/>
        <p:txBody>
          <a:bodyPr/>
          <a:lstStyle/>
          <a:p>
            <a:r>
              <a:rPr lang="en-US" altLang="en-US" dirty="0"/>
              <a:t>Chapter Presidents should attend </a:t>
            </a:r>
            <a:r>
              <a:rPr lang="en-US" altLang="en-US" u="sng" dirty="0"/>
              <a:t>all state council meetings</a:t>
            </a:r>
            <a:r>
              <a:rPr lang="en-US" altLang="en-US" dirty="0"/>
              <a:t> or send substitute/proxy</a:t>
            </a:r>
          </a:p>
          <a:p>
            <a:endParaRPr lang="en-US" altLang="en-US" dirty="0"/>
          </a:p>
          <a:p>
            <a:r>
              <a:rPr lang="en-US" altLang="en-US" dirty="0"/>
              <a:t>Please READ all correspondence from your State Council, District Directors, and from your Regional Team</a:t>
            </a:r>
          </a:p>
          <a:p>
            <a:endParaRPr lang="en-US" altLang="en-US" dirty="0"/>
          </a:p>
          <a:p>
            <a:r>
              <a:rPr lang="en-US" altLang="en-US" dirty="0"/>
              <a:t>Please ask your company to allow e-mail messages from SHRM, your Regional Team and council members</a:t>
            </a:r>
          </a:p>
          <a:p>
            <a:endParaRPr lang="en-US" altLang="en-US" dirty="0"/>
          </a:p>
          <a:p>
            <a:r>
              <a:rPr lang="en-US" altLang="en-US" dirty="0"/>
              <a:t>If you ever opted out of any SHRM e-mails, you will not receive volunteer e-mails until you opt in again</a:t>
            </a:r>
          </a:p>
          <a:p>
            <a:endParaRPr lang="en-US" altLang="en-US" dirty="0"/>
          </a:p>
          <a:p>
            <a:r>
              <a:rPr lang="en-US" altLang="en-US" dirty="0" smtClean="0"/>
              <a:t>E-mails </a:t>
            </a:r>
            <a:r>
              <a:rPr lang="en-US" altLang="en-US" dirty="0"/>
              <a:t>from SHRM Volunteer Communications </a:t>
            </a:r>
            <a:r>
              <a:rPr lang="en-US" altLang="en-US" dirty="0" smtClean="0"/>
              <a:t>and the monthly SHRM Update are </a:t>
            </a:r>
            <a:r>
              <a:rPr lang="en-US" altLang="en-US" dirty="0"/>
              <a:t>our MAIN point of communication with </a:t>
            </a:r>
            <a:r>
              <a:rPr lang="en-US" altLang="en-US" dirty="0" smtClean="0"/>
              <a:t>you – please read them</a:t>
            </a:r>
            <a:endParaRPr lang="en-US" altLang="en-US" dirty="0"/>
          </a:p>
          <a:p>
            <a:endParaRPr lang="en-US" dirty="0"/>
          </a:p>
        </p:txBody>
      </p:sp>
    </p:spTree>
    <p:extLst>
      <p:ext uri="{BB962C8B-B14F-4D97-AF65-F5344CB8AC3E}">
        <p14:creationId xmlns:p14="http://schemas.microsoft.com/office/powerpoint/2010/main" val="3800187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Assistance</a:t>
            </a:r>
            <a:endParaRPr lang="en-US" dirty="0"/>
          </a:p>
        </p:txBody>
      </p:sp>
      <p:sp>
        <p:nvSpPr>
          <p:cNvPr id="4" name="Text Placeholder 3"/>
          <p:cNvSpPr>
            <a:spLocks noGrp="1"/>
          </p:cNvSpPr>
          <p:nvPr>
            <p:ph type="body" sz="quarter" idx="14"/>
          </p:nvPr>
        </p:nvSpPr>
        <p:spPr/>
        <p:txBody>
          <a:bodyPr/>
          <a:lstStyle/>
          <a:p>
            <a:pPr>
              <a:lnSpc>
                <a:spcPct val="90000"/>
              </a:lnSpc>
            </a:pPr>
            <a:r>
              <a:rPr lang="en-US" altLang="en-US" dirty="0"/>
              <a:t>There are </a:t>
            </a:r>
            <a:r>
              <a:rPr lang="en-US" altLang="en-US" dirty="0" smtClean="0"/>
              <a:t>administrators </a:t>
            </a:r>
            <a:r>
              <a:rPr lang="en-US" altLang="en-US" dirty="0"/>
              <a:t>at headquarters with a general number to call:  </a:t>
            </a:r>
            <a:r>
              <a:rPr lang="en-US" altLang="en-US" b="1" dirty="0"/>
              <a:t>(800) 283-SHRM x 3333</a:t>
            </a:r>
            <a:r>
              <a:rPr lang="en-US" altLang="en-US" dirty="0"/>
              <a:t>; 7 a.m.-7 p.m. ET. Anyone at that number can assist you with CFSP, rosters, designation forms, etc.</a:t>
            </a:r>
          </a:p>
          <a:p>
            <a:pPr>
              <a:lnSpc>
                <a:spcPct val="90000"/>
              </a:lnSpc>
            </a:pPr>
            <a:endParaRPr lang="en-US" altLang="en-US" dirty="0"/>
          </a:p>
          <a:p>
            <a:pPr>
              <a:lnSpc>
                <a:spcPct val="90000"/>
              </a:lnSpc>
            </a:pPr>
            <a:r>
              <a:rPr lang="en-US" altLang="en-US" dirty="0"/>
              <a:t>The number will take voicemails 24/7 but will only be manned from 7 a.m.-7 p.m. ET.   </a:t>
            </a:r>
          </a:p>
          <a:p>
            <a:pPr>
              <a:lnSpc>
                <a:spcPct val="90000"/>
              </a:lnSpc>
            </a:pPr>
            <a:endParaRPr lang="en-US" altLang="en-US" dirty="0"/>
          </a:p>
          <a:p>
            <a:pPr>
              <a:lnSpc>
                <a:spcPct val="90000"/>
              </a:lnSpc>
            </a:pPr>
            <a:r>
              <a:rPr lang="en-US" altLang="en-US" dirty="0"/>
              <a:t>E-mail: </a:t>
            </a:r>
            <a:r>
              <a:rPr lang="en-US" altLang="en-US" dirty="0">
                <a:hlinkClick r:id="rId2" tooltip="mailto:SHRM.MemberRelations@shrm.org"/>
              </a:rPr>
              <a:t>SHRM.MemberRelations@shrm.org</a:t>
            </a:r>
            <a:r>
              <a:rPr lang="en-US" altLang="en-US" dirty="0"/>
              <a:t>.  </a:t>
            </a:r>
            <a:br>
              <a:rPr lang="en-US" altLang="en-US" dirty="0"/>
            </a:br>
            <a:r>
              <a:rPr lang="en-US" altLang="en-US" dirty="0"/>
              <a:t>This is a generic e-mail inbox that will be accessible by all the Regional Administrators. </a:t>
            </a:r>
          </a:p>
          <a:p>
            <a:pPr>
              <a:lnSpc>
                <a:spcPct val="90000"/>
              </a:lnSpc>
            </a:pPr>
            <a:endParaRPr lang="en-US" altLang="en-US" dirty="0"/>
          </a:p>
          <a:p>
            <a:pPr>
              <a:lnSpc>
                <a:spcPct val="90000"/>
              </a:lnSpc>
            </a:pPr>
            <a:r>
              <a:rPr lang="en-US" altLang="en-US" dirty="0"/>
              <a:t>Order SHRM supplies from your Regional Administrator.</a:t>
            </a:r>
          </a:p>
          <a:p>
            <a:endParaRPr lang="en-US" dirty="0"/>
          </a:p>
        </p:txBody>
      </p:sp>
    </p:spTree>
    <p:extLst>
      <p:ext uri="{BB962C8B-B14F-4D97-AF65-F5344CB8AC3E}">
        <p14:creationId xmlns:p14="http://schemas.microsoft.com/office/powerpoint/2010/main" val="3973865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Leader Resource Center (VLRC)</a:t>
            </a:r>
            <a:endParaRPr lang="en-US" dirty="0"/>
          </a:p>
        </p:txBody>
      </p:sp>
      <p:sp>
        <p:nvSpPr>
          <p:cNvPr id="3" name="Text Placeholder 2"/>
          <p:cNvSpPr>
            <a:spLocks noGrp="1"/>
          </p:cNvSpPr>
          <p:nvPr>
            <p:ph type="body" sz="quarter" idx="13"/>
          </p:nvPr>
        </p:nvSpPr>
        <p:spPr/>
        <p:txBody>
          <a:bodyPr/>
          <a:lstStyle/>
          <a:p>
            <a:r>
              <a:rPr lang="en-US" dirty="0" smtClean="0"/>
              <a:t>www.shrm.org/vlrc</a:t>
            </a:r>
            <a:endParaRPr lang="en-US" dirty="0"/>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913" t="7871" r="10543"/>
          <a:stretch/>
        </p:blipFill>
        <p:spPr bwMode="auto">
          <a:xfrm>
            <a:off x="1086679" y="1600200"/>
            <a:ext cx="7517338" cy="510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324600" y="2209800"/>
            <a:ext cx="914400" cy="3810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57800" y="3276600"/>
            <a:ext cx="1905000" cy="3810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045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VLRC:  Resources for Chapters</a:t>
            </a:r>
            <a:endParaRPr lang="en-US" dirty="0"/>
          </a:p>
        </p:txBody>
      </p:sp>
      <p:sp>
        <p:nvSpPr>
          <p:cNvPr id="4" name="Text Placeholder 3"/>
          <p:cNvSpPr>
            <a:spLocks noGrp="1"/>
          </p:cNvSpPr>
          <p:nvPr>
            <p:ph type="body" sz="quarter" idx="14"/>
          </p:nvPr>
        </p:nvSpPr>
        <p:spPr/>
        <p:txBody>
          <a:bodyPr/>
          <a:lstStyle/>
          <a:p>
            <a:endParaRPr lang="en-US"/>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96" t="7650" r="30108" b="17620"/>
          <a:stretch/>
        </p:blipFill>
        <p:spPr bwMode="auto">
          <a:xfrm>
            <a:off x="1143000" y="1219200"/>
            <a:ext cx="7460974" cy="5409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143000" y="5715000"/>
            <a:ext cx="1905000" cy="2286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Brace 2"/>
          <p:cNvSpPr>
            <a:spLocks/>
          </p:cNvSpPr>
          <p:nvPr/>
        </p:nvSpPr>
        <p:spPr bwMode="auto">
          <a:xfrm>
            <a:off x="5715000" y="2209800"/>
            <a:ext cx="1425575" cy="4267200"/>
          </a:xfrm>
          <a:prstGeom prst="rightBrace">
            <a:avLst>
              <a:gd name="adj1" fmla="val 44476"/>
              <a:gd name="adj2" fmla="val 50000"/>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eaLnBrk="1" hangingPunct="1"/>
            <a:endParaRPr lang="en-US" altLang="en-US"/>
          </a:p>
        </p:txBody>
      </p:sp>
      <p:sp>
        <p:nvSpPr>
          <p:cNvPr id="8" name="TextBox 8"/>
          <p:cNvSpPr txBox="1">
            <a:spLocks noChangeArrowheads="1"/>
          </p:cNvSpPr>
          <p:nvPr/>
        </p:nvSpPr>
        <p:spPr bwMode="auto">
          <a:xfrm>
            <a:off x="7140575" y="3375025"/>
            <a:ext cx="19272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eaLnBrk="1" hangingPunct="1"/>
            <a:r>
              <a:rPr lang="en-US" altLang="en-US" sz="2000" dirty="0">
                <a:solidFill>
                  <a:schemeClr val="tx1">
                    <a:lumMod val="65000"/>
                    <a:lumOff val="35000"/>
                  </a:schemeClr>
                </a:solidFill>
                <a:latin typeface="Microsoft Sans Serif" panose="020B0604020202020204" pitchFamily="34" charset="0"/>
                <a:ea typeface="ＭＳ Ｐゴシック" pitchFamily="34" charset="-128"/>
                <a:cs typeface="Microsoft Sans Serif" panose="020B0604020202020204" pitchFamily="34" charset="0"/>
              </a:rPr>
              <a:t>Resources for every volunteer role – don’t reinvent the wheel!</a:t>
            </a:r>
          </a:p>
        </p:txBody>
      </p:sp>
      <p:sp>
        <p:nvSpPr>
          <p:cNvPr id="6" name="TextBox 5"/>
          <p:cNvSpPr txBox="1"/>
          <p:nvPr/>
        </p:nvSpPr>
        <p:spPr>
          <a:xfrm>
            <a:off x="5709634" y="1676400"/>
            <a:ext cx="3124200" cy="584775"/>
          </a:xfrm>
          <a:prstGeom prst="rect">
            <a:avLst/>
          </a:prstGeom>
          <a:noFill/>
        </p:spPr>
        <p:txBody>
          <a:bodyPr wrap="square" rtlCol="0">
            <a:spAutoFit/>
          </a:bodyPr>
          <a:lstStyle/>
          <a:p>
            <a:r>
              <a:rPr lang="en-US" sz="16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Survey data from chapters about dues, programs, etc.</a:t>
            </a:r>
            <a:endParaRPr lang="en-US" sz="1600" dirty="0">
              <a:solidFill>
                <a:schemeClr val="tx1">
                  <a:lumMod val="65000"/>
                  <a:lumOff val="35000"/>
                </a:schemeClr>
              </a:solidFill>
              <a:latin typeface="Microsoft Sans Serif" panose="020B0604020202020204" pitchFamily="34" charset="0"/>
              <a:cs typeface="Microsoft Sans Serif" panose="020B0604020202020204" pitchFamily="34" charset="0"/>
            </a:endParaRPr>
          </a:p>
        </p:txBody>
      </p:sp>
      <p:sp>
        <p:nvSpPr>
          <p:cNvPr id="9" name="Left Arrow 8"/>
          <p:cNvSpPr/>
          <p:nvPr/>
        </p:nvSpPr>
        <p:spPr>
          <a:xfrm>
            <a:off x="5257800" y="1968787"/>
            <a:ext cx="451834" cy="1648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767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p:cNvPicPr>
            <a:picLocks noChangeAspect="1" noChangeArrowheads="1"/>
          </p:cNvPicPr>
          <p:nvPr/>
        </p:nvPicPr>
        <p:blipFill>
          <a:blip r:embed="rId2">
            <a:extLst>
              <a:ext uri="{28A0092B-C50C-407E-A947-70E740481C1C}">
                <a14:useLocalDpi xmlns:a14="http://schemas.microsoft.com/office/drawing/2010/main" val="0"/>
              </a:ext>
            </a:extLst>
          </a:blip>
          <a:srcRect l="17468" t="21796" r="16827" b="9486"/>
          <a:stretch>
            <a:fillRect/>
          </a:stretch>
        </p:blipFill>
        <p:spPr bwMode="auto">
          <a:xfrm>
            <a:off x="1219200" y="1379112"/>
            <a:ext cx="7162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132137" y="1676400"/>
            <a:ext cx="3336925" cy="45720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6">
                  <a:lumMod val="75000"/>
                </a:schemeClr>
              </a:solidFill>
            </a:endParaRPr>
          </a:p>
        </p:txBody>
      </p:sp>
      <p:sp>
        <p:nvSpPr>
          <p:cNvPr id="46084" name="Rectangle 2"/>
          <p:cNvSpPr>
            <a:spLocks noGrp="1" noChangeArrowheads="1"/>
          </p:cNvSpPr>
          <p:nvPr>
            <p:ph type="title"/>
          </p:nvPr>
        </p:nvSpPr>
        <p:spPr/>
        <p:txBody>
          <a:bodyPr/>
          <a:lstStyle/>
          <a:p>
            <a:pPr eaLnBrk="1" hangingPunct="1"/>
            <a:r>
              <a:rPr lang="en-US" altLang="en-US" b="1" dirty="0" smtClean="0"/>
              <a:t>VLRC:  Chapter Activities Checklist by Month</a:t>
            </a:r>
          </a:p>
        </p:txBody>
      </p:sp>
      <p:sp>
        <p:nvSpPr>
          <p:cNvPr id="2" name="Text Placeholder 1"/>
          <p:cNvSpPr>
            <a:spLocks noGrp="1"/>
          </p:cNvSpPr>
          <p:nvPr>
            <p:ph type="body" sz="quarter" idx="13"/>
          </p:nvPr>
        </p:nvSpPr>
        <p:spPr/>
        <p:txBody>
          <a:bodyPr/>
          <a:lstStyle/>
          <a:p>
            <a:r>
              <a:rPr lang="en-US" dirty="0" smtClean="0"/>
              <a:t>Under Administration/President . . . </a:t>
            </a:r>
            <a:endParaRPr lang="en-US" dirty="0"/>
          </a:p>
        </p:txBody>
      </p:sp>
    </p:spTree>
    <p:extLst>
      <p:ext uri="{BB962C8B-B14F-4D97-AF65-F5344CB8AC3E}">
        <p14:creationId xmlns:p14="http://schemas.microsoft.com/office/powerpoint/2010/main" val="96217046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altLang="en-US" b="1" dirty="0" smtClean="0"/>
              <a:t>VLRC:  Chapter Leader Resource Guide</a:t>
            </a:r>
          </a:p>
        </p:txBody>
      </p:sp>
      <p:sp>
        <p:nvSpPr>
          <p:cNvPr id="2" name="Text Placeholder 1"/>
          <p:cNvSpPr>
            <a:spLocks noGrp="1"/>
          </p:cNvSpPr>
          <p:nvPr>
            <p:ph type="body" sz="quarter" idx="13"/>
          </p:nvPr>
        </p:nvSpPr>
        <p:spPr/>
        <p:txBody>
          <a:bodyPr/>
          <a:lstStyle/>
          <a:p>
            <a:r>
              <a:rPr lang="en-US" dirty="0" smtClean="0"/>
              <a:t>Under Administration/President . . . </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96" t="9153" r="29891" b="1794"/>
          <a:stretch/>
        </p:blipFill>
        <p:spPr bwMode="auto">
          <a:xfrm>
            <a:off x="4966750" y="1524001"/>
            <a:ext cx="358090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20272" y="1536880"/>
            <a:ext cx="3504127" cy="4801314"/>
          </a:xfrm>
          <a:prstGeom prst="rect">
            <a:avLst/>
          </a:prstGeom>
        </p:spPr>
        <p:txBody>
          <a:bodyPr wrap="square">
            <a:spAutoFit/>
          </a:bodyPr>
          <a:lstStyle/>
          <a:p>
            <a:pPr>
              <a:buClr>
                <a:schemeClr val="tx2"/>
              </a:buClr>
            </a:pPr>
            <a:r>
              <a:rPr lang="en-US" altLang="en-US" dirty="0" smtClean="0">
                <a:solidFill>
                  <a:schemeClr val="tx1">
                    <a:lumMod val="50000"/>
                    <a:lumOff val="50000"/>
                  </a:schemeClr>
                </a:solidFill>
                <a:latin typeface="Microsoft Sans Serif" panose="020B0604020202020204" pitchFamily="34" charset="0"/>
                <a:cs typeface="Microsoft Sans Serif" panose="020B0604020202020204" pitchFamily="34" charset="0"/>
              </a:rPr>
              <a:t>All volunteers on your board should have a copy and review it carefully</a:t>
            </a:r>
            <a:endParaRPr lang="en-US" altLang="en-US" dirty="0">
              <a:solidFill>
                <a:schemeClr val="tx1">
                  <a:lumMod val="50000"/>
                  <a:lumOff val="50000"/>
                </a:schemeClr>
              </a:solidFill>
              <a:latin typeface="Microsoft Sans Serif" panose="020B0604020202020204" pitchFamily="34" charset="0"/>
              <a:cs typeface="Microsoft Sans Serif" panose="020B0604020202020204" pitchFamily="34" charset="0"/>
            </a:endParaRPr>
          </a:p>
          <a:p>
            <a:pPr>
              <a:buClr>
                <a:schemeClr val="tx2"/>
              </a:buClr>
            </a:pPr>
            <a:endParaRPr lang="en-US" altLang="en-US" dirty="0">
              <a:solidFill>
                <a:schemeClr val="tx1">
                  <a:lumMod val="50000"/>
                  <a:lumOff val="50000"/>
                </a:schemeClr>
              </a:solidFill>
              <a:latin typeface="Microsoft Sans Serif" panose="020B0604020202020204" pitchFamily="34" charset="0"/>
              <a:cs typeface="Microsoft Sans Serif" panose="020B0604020202020204" pitchFamily="34" charset="0"/>
            </a:endParaRPr>
          </a:p>
          <a:p>
            <a:pPr>
              <a:buClr>
                <a:schemeClr val="tx2"/>
              </a:buClr>
            </a:pPr>
            <a:r>
              <a:rPr lang="en-US" altLang="en-US" dirty="0" smtClean="0">
                <a:solidFill>
                  <a:schemeClr val="tx1">
                    <a:lumMod val="50000"/>
                    <a:lumOff val="50000"/>
                  </a:schemeClr>
                </a:solidFill>
                <a:latin typeface="Microsoft Sans Serif" panose="020B0604020202020204" pitchFamily="34" charset="0"/>
                <a:cs typeface="Microsoft Sans Serif" panose="020B0604020202020204" pitchFamily="34" charset="0"/>
              </a:rPr>
              <a:t>Contains info on:  Staff contacts, governance and bylaws, incorporation, membership rosters, affiliation requirements, using e-blasts, chapter operations, and much more</a:t>
            </a:r>
            <a:endParaRPr lang="en-US" altLang="en-US" dirty="0">
              <a:solidFill>
                <a:schemeClr val="tx1">
                  <a:lumMod val="50000"/>
                  <a:lumOff val="50000"/>
                </a:schemeClr>
              </a:solidFill>
              <a:latin typeface="Microsoft Sans Serif" panose="020B0604020202020204" pitchFamily="34" charset="0"/>
              <a:cs typeface="Microsoft Sans Serif" panose="020B0604020202020204" pitchFamily="34" charset="0"/>
            </a:endParaRPr>
          </a:p>
          <a:p>
            <a:pPr>
              <a:buClr>
                <a:schemeClr val="tx2"/>
              </a:buClr>
            </a:pPr>
            <a:endParaRPr lang="en-US" altLang="en-US" dirty="0">
              <a:solidFill>
                <a:schemeClr val="tx1">
                  <a:lumMod val="50000"/>
                  <a:lumOff val="50000"/>
                </a:schemeClr>
              </a:solidFill>
              <a:latin typeface="Microsoft Sans Serif" panose="020B0604020202020204" pitchFamily="34" charset="0"/>
              <a:cs typeface="Microsoft Sans Serif" panose="020B0604020202020204" pitchFamily="34" charset="0"/>
            </a:endParaRPr>
          </a:p>
          <a:p>
            <a:pPr>
              <a:buClr>
                <a:schemeClr val="tx2"/>
              </a:buClr>
            </a:pPr>
            <a:r>
              <a:rPr lang="en-US" altLang="en-US" dirty="0">
                <a:solidFill>
                  <a:schemeClr val="tx1">
                    <a:lumMod val="50000"/>
                    <a:lumOff val="50000"/>
                  </a:schemeClr>
                </a:solidFill>
                <a:latin typeface="Microsoft Sans Serif" panose="020B0604020202020204" pitchFamily="34" charset="0"/>
                <a:cs typeface="Microsoft Sans Serif" panose="020B0604020202020204" pitchFamily="34" charset="0"/>
              </a:rPr>
              <a:t>Download from </a:t>
            </a:r>
            <a:r>
              <a:rPr lang="en-US" altLang="en-US" dirty="0" smtClean="0">
                <a:solidFill>
                  <a:schemeClr val="tx1">
                    <a:lumMod val="50000"/>
                    <a:lumOff val="50000"/>
                  </a:schemeClr>
                </a:solidFill>
                <a:latin typeface="Microsoft Sans Serif" panose="020B0604020202020204" pitchFamily="34" charset="0"/>
                <a:cs typeface="Microsoft Sans Serif" panose="020B0604020202020204" pitchFamily="34" charset="0"/>
              </a:rPr>
              <a:t>VLRC at </a:t>
            </a:r>
            <a:r>
              <a:rPr lang="en-US" dirty="0" smtClean="0">
                <a:latin typeface="Microsoft Sans Serif" panose="020B0604020202020204" pitchFamily="34" charset="0"/>
                <a:cs typeface="Microsoft Sans Serif" panose="020B0604020202020204" pitchFamily="34" charset="0"/>
                <a:hlinkClick r:id="rId3"/>
              </a:rPr>
              <a:t>www.shrm.org/Communities/VolunteerResources/ResourcesforChapters/Documents/Fundamentals_of_Chapter_Operations_12-0642.pdf</a:t>
            </a:r>
            <a:endParaRPr lang="en-US" altLang="en-US" dirty="0">
              <a:solidFill>
                <a:schemeClr val="tx1">
                  <a:lumMod val="65000"/>
                  <a:lumOff val="3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00087822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altLang="en-US" b="1" dirty="0" smtClean="0"/>
              <a:t>VLRC:  Membership Recruitment &amp; Retention Toolkit</a:t>
            </a:r>
          </a:p>
        </p:txBody>
      </p:sp>
      <p:sp>
        <p:nvSpPr>
          <p:cNvPr id="2" name="Text Placeholder 1"/>
          <p:cNvSpPr>
            <a:spLocks noGrp="1"/>
          </p:cNvSpPr>
          <p:nvPr>
            <p:ph type="body" sz="quarter" idx="13"/>
          </p:nvPr>
        </p:nvSpPr>
        <p:spPr/>
        <p:txBody>
          <a:bodyPr/>
          <a:lstStyle/>
          <a:p>
            <a:r>
              <a:rPr lang="en-US" dirty="0" smtClean="0"/>
              <a:t>Under Membership CLA</a:t>
            </a:r>
            <a:endParaRPr lang="en-US" dirty="0"/>
          </a:p>
        </p:txBody>
      </p:sp>
      <p:sp>
        <p:nvSpPr>
          <p:cNvPr id="4" name="Text Placeholder 3"/>
          <p:cNvSpPr>
            <a:spLocks noGrp="1"/>
          </p:cNvSpPr>
          <p:nvPr>
            <p:ph type="body" sz="quarter" idx="14"/>
          </p:nvPr>
        </p:nvSpPr>
        <p:spPr>
          <a:xfrm>
            <a:off x="1106424" y="1563688"/>
            <a:ext cx="5751576" cy="5065712"/>
          </a:xfrm>
        </p:spPr>
        <p:txBody>
          <a:bodyPr>
            <a:normAutofit/>
          </a:bodyPr>
          <a:lstStyle/>
          <a:p>
            <a:pPr marL="0" indent="0">
              <a:buNone/>
            </a:pPr>
            <a:r>
              <a:rPr lang="en-US" dirty="0" smtClean="0"/>
              <a:t>Contents:</a:t>
            </a:r>
          </a:p>
          <a:p>
            <a:pPr marL="0" indent="0">
              <a:buNone/>
            </a:pPr>
            <a:r>
              <a:rPr lang="en-US" dirty="0" smtClean="0">
                <a:solidFill>
                  <a:schemeClr val="accent6">
                    <a:lumMod val="75000"/>
                  </a:schemeClr>
                </a:solidFill>
              </a:rPr>
              <a:t>Recruitment</a:t>
            </a:r>
          </a:p>
          <a:p>
            <a:r>
              <a:rPr lang="en-US" dirty="0" smtClean="0"/>
              <a:t>Why HR </a:t>
            </a:r>
            <a:r>
              <a:rPr lang="en-US" dirty="0"/>
              <a:t>professionals </a:t>
            </a:r>
            <a:r>
              <a:rPr lang="en-US" dirty="0" smtClean="0"/>
              <a:t>don’t join chapters </a:t>
            </a:r>
            <a:r>
              <a:rPr lang="en-US" dirty="0"/>
              <a:t>(survey results) </a:t>
            </a:r>
            <a:r>
              <a:rPr lang="en-US" dirty="0" smtClean="0"/>
              <a:t>Determining </a:t>
            </a:r>
            <a:r>
              <a:rPr lang="en-US" dirty="0"/>
              <a:t>key </a:t>
            </a:r>
            <a:r>
              <a:rPr lang="en-US" dirty="0" smtClean="0"/>
              <a:t>prospects</a:t>
            </a:r>
            <a:endParaRPr lang="en-US" dirty="0"/>
          </a:p>
          <a:p>
            <a:r>
              <a:rPr lang="en-US" dirty="0" smtClean="0"/>
              <a:t>Setting </a:t>
            </a:r>
            <a:r>
              <a:rPr lang="en-US" dirty="0"/>
              <a:t>Your strategy </a:t>
            </a:r>
            <a:endParaRPr lang="en-US" dirty="0" smtClean="0"/>
          </a:p>
          <a:p>
            <a:r>
              <a:rPr lang="en-US" dirty="0" smtClean="0"/>
              <a:t>Marketing </a:t>
            </a:r>
            <a:r>
              <a:rPr lang="en-US" dirty="0"/>
              <a:t>materials, Tools, Templates and resources </a:t>
            </a:r>
            <a:r>
              <a:rPr lang="en-US" dirty="0" smtClean="0"/>
              <a:t>available from SHRM</a:t>
            </a:r>
          </a:p>
          <a:p>
            <a:pPr marL="0" indent="0">
              <a:buNone/>
            </a:pPr>
            <a:r>
              <a:rPr lang="en-US" dirty="0" smtClean="0">
                <a:solidFill>
                  <a:schemeClr val="accent6">
                    <a:lumMod val="75000"/>
                  </a:schemeClr>
                </a:solidFill>
              </a:rPr>
              <a:t>Retention</a:t>
            </a:r>
          </a:p>
          <a:p>
            <a:r>
              <a:rPr lang="en-US" dirty="0"/>
              <a:t>D</a:t>
            </a:r>
            <a:r>
              <a:rPr lang="en-US" dirty="0" smtClean="0"/>
              <a:t>efining </a:t>
            </a:r>
            <a:r>
              <a:rPr lang="en-US" dirty="0"/>
              <a:t>retention </a:t>
            </a:r>
            <a:endParaRPr lang="en-US" dirty="0" smtClean="0"/>
          </a:p>
          <a:p>
            <a:r>
              <a:rPr lang="en-US" dirty="0" smtClean="0"/>
              <a:t>The </a:t>
            </a:r>
            <a:r>
              <a:rPr lang="en-US" dirty="0"/>
              <a:t>Cost of retention </a:t>
            </a:r>
            <a:endParaRPr lang="en-US" dirty="0" smtClean="0"/>
          </a:p>
          <a:p>
            <a:r>
              <a:rPr lang="en-US" dirty="0" smtClean="0"/>
              <a:t>Continuous </a:t>
            </a:r>
            <a:r>
              <a:rPr lang="en-US" dirty="0"/>
              <a:t>marketing </a:t>
            </a:r>
            <a:endParaRPr lang="en-US" dirty="0" smtClean="0"/>
          </a:p>
          <a:p>
            <a:r>
              <a:rPr lang="en-US" dirty="0" smtClean="0"/>
              <a:t>The </a:t>
            </a:r>
            <a:r>
              <a:rPr lang="en-US" dirty="0"/>
              <a:t>renewal process </a:t>
            </a:r>
            <a:endParaRPr lang="en-US" dirty="0" smtClean="0"/>
          </a:p>
          <a:p>
            <a:r>
              <a:rPr lang="en-US" dirty="0" smtClean="0"/>
              <a:t>Determining why </a:t>
            </a:r>
            <a:r>
              <a:rPr lang="en-US" dirty="0"/>
              <a:t>members </a:t>
            </a:r>
            <a:r>
              <a:rPr lang="en-US" dirty="0" smtClean="0"/>
              <a:t>don’t renew</a:t>
            </a:r>
          </a:p>
          <a:p>
            <a:pPr marL="0" indent="0">
              <a:buNone/>
            </a:pPr>
            <a:r>
              <a:rPr lang="en-US" dirty="0" smtClean="0">
                <a:solidFill>
                  <a:schemeClr val="accent6">
                    <a:lumMod val="75000"/>
                  </a:schemeClr>
                </a:solidFill>
              </a:rPr>
              <a:t>PLUS:  Customizable letter templates, scripts, talking points, surveys, and calculations</a:t>
            </a:r>
            <a:endParaRPr lang="en-US" dirty="0">
              <a:solidFill>
                <a:schemeClr val="accent6">
                  <a:lumMod val="75000"/>
                </a:schemeClr>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09800"/>
            <a:ext cx="230124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9841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 Affiliate Program for Excellence</a:t>
            </a:r>
            <a:endParaRPr lang="en-US" dirty="0"/>
          </a:p>
        </p:txBody>
      </p:sp>
      <p:sp>
        <p:nvSpPr>
          <p:cNvPr id="3" name="Text Placeholder 2"/>
          <p:cNvSpPr>
            <a:spLocks noGrp="1"/>
          </p:cNvSpPr>
          <p:nvPr>
            <p:ph type="body" sz="quarter" idx="13"/>
          </p:nvPr>
        </p:nvSpPr>
        <p:spPr/>
        <p:txBody>
          <a:bodyPr/>
          <a:lstStyle/>
          <a:p>
            <a:r>
              <a:rPr lang="en-US" dirty="0" smtClean="0"/>
              <a:t>SHAPE</a:t>
            </a:r>
            <a:endParaRPr lang="en-US" dirty="0"/>
          </a:p>
        </p:txBody>
      </p:sp>
      <p:sp>
        <p:nvSpPr>
          <p:cNvPr id="4" name="Text Placeholder 3"/>
          <p:cNvSpPr>
            <a:spLocks noGrp="1"/>
          </p:cNvSpPr>
          <p:nvPr>
            <p:ph type="body" sz="quarter" idx="14"/>
          </p:nvPr>
        </p:nvSpPr>
        <p:spPr>
          <a:xfrm>
            <a:off x="1130121" y="1434363"/>
            <a:ext cx="5522976" cy="2284412"/>
          </a:xfrm>
        </p:spPr>
        <p:txBody>
          <a:bodyPr/>
          <a:lstStyle/>
          <a:p>
            <a:pPr>
              <a:lnSpc>
                <a:spcPct val="90000"/>
              </a:lnSpc>
              <a:buClr>
                <a:schemeClr val="tx2"/>
              </a:buClr>
            </a:pPr>
            <a:r>
              <a:rPr lang="en-US" altLang="en-US" dirty="0"/>
              <a:t>Both a planning tool and an evaluation tool</a:t>
            </a:r>
          </a:p>
          <a:p>
            <a:pPr>
              <a:lnSpc>
                <a:spcPct val="90000"/>
              </a:lnSpc>
              <a:buClr>
                <a:schemeClr val="tx2"/>
              </a:buClr>
            </a:pPr>
            <a:r>
              <a:rPr lang="en-US" altLang="en-US" dirty="0" smtClean="0"/>
              <a:t>Covers </a:t>
            </a:r>
            <a:r>
              <a:rPr lang="en-US" altLang="en-US" dirty="0"/>
              <a:t>calendar year</a:t>
            </a:r>
          </a:p>
          <a:p>
            <a:pPr>
              <a:lnSpc>
                <a:spcPct val="90000"/>
              </a:lnSpc>
              <a:buClr>
                <a:schemeClr val="tx2"/>
              </a:buClr>
            </a:pPr>
            <a:r>
              <a:rPr lang="en-US" altLang="en-US" dirty="0" smtClean="0"/>
              <a:t>Reporting </a:t>
            </a:r>
            <a:r>
              <a:rPr lang="en-US" altLang="en-US" dirty="0"/>
              <a:t>tool for SHAPE award</a:t>
            </a:r>
          </a:p>
          <a:p>
            <a:pPr>
              <a:lnSpc>
                <a:spcPct val="90000"/>
              </a:lnSpc>
              <a:buClr>
                <a:schemeClr val="tx2"/>
              </a:buClr>
            </a:pPr>
            <a:r>
              <a:rPr lang="en-US" altLang="en-US" dirty="0" smtClean="0"/>
              <a:t>Must </a:t>
            </a:r>
            <a:r>
              <a:rPr lang="en-US" altLang="en-US" dirty="0"/>
              <a:t>be filed with SHRM by 1/31 to receive CFSP</a:t>
            </a:r>
          </a:p>
          <a:p>
            <a:pPr>
              <a:lnSpc>
                <a:spcPct val="90000"/>
              </a:lnSpc>
              <a:buClr>
                <a:schemeClr val="tx2"/>
              </a:buClr>
            </a:pPr>
            <a:r>
              <a:rPr lang="en-US" altLang="en-US" dirty="0" smtClean="0"/>
              <a:t>Need </a:t>
            </a:r>
            <a:r>
              <a:rPr lang="en-US" altLang="en-US" dirty="0"/>
              <a:t>to determine now who will complete </a:t>
            </a:r>
          </a:p>
          <a:p>
            <a:pPr>
              <a:lnSpc>
                <a:spcPct val="90000"/>
              </a:lnSpc>
            </a:pPr>
            <a:r>
              <a:rPr lang="en-US" altLang="en-US" dirty="0" smtClean="0"/>
              <a:t>Complete </a:t>
            </a:r>
            <a:r>
              <a:rPr lang="en-US" altLang="en-US" b="1" dirty="0"/>
              <a:t>online only</a:t>
            </a:r>
          </a:p>
          <a:p>
            <a:r>
              <a:rPr lang="en-US" dirty="0" smtClean="0"/>
              <a:t>2014 Planning book and worksheet available</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22" t="8421" r="29891"/>
          <a:stretch/>
        </p:blipFill>
        <p:spPr bwMode="auto">
          <a:xfrm>
            <a:off x="6781800" y="1371600"/>
            <a:ext cx="224555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493" t="10638" r="9225" b="2631"/>
          <a:stretch/>
        </p:blipFill>
        <p:spPr bwMode="auto">
          <a:xfrm>
            <a:off x="1600200" y="3718774"/>
            <a:ext cx="4893973" cy="3139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04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a:t>
            </a:r>
            <a:endParaRPr lang="en-US" dirty="0"/>
          </a:p>
        </p:txBody>
      </p:sp>
      <p:sp>
        <p:nvSpPr>
          <p:cNvPr id="3" name="Text Placeholder 2"/>
          <p:cNvSpPr>
            <a:spLocks noGrp="1"/>
          </p:cNvSpPr>
          <p:nvPr>
            <p:ph type="body" sz="quarter" idx="13"/>
          </p:nvPr>
        </p:nvSpPr>
        <p:spPr/>
        <p:txBody>
          <a:bodyPr/>
          <a:lstStyle/>
          <a:p>
            <a:r>
              <a:rPr lang="en-US" dirty="0" smtClean="0"/>
              <a:t>Sections and Awards</a:t>
            </a:r>
            <a:endParaRPr lang="en-US" dirty="0"/>
          </a:p>
        </p:txBody>
      </p:sp>
      <p:sp>
        <p:nvSpPr>
          <p:cNvPr id="4" name="Text Placeholder 3"/>
          <p:cNvSpPr>
            <a:spLocks noGrp="1"/>
          </p:cNvSpPr>
          <p:nvPr>
            <p:ph type="body" sz="quarter" idx="14"/>
          </p:nvPr>
        </p:nvSpPr>
        <p:spPr/>
        <p:txBody>
          <a:bodyPr/>
          <a:lstStyle/>
          <a:p>
            <a:r>
              <a:rPr lang="en-US" altLang="en-US" dirty="0" smtClean="0"/>
              <a:t>Section </a:t>
            </a:r>
            <a:r>
              <a:rPr lang="en-US" altLang="en-US" dirty="0"/>
              <a:t>1: </a:t>
            </a:r>
            <a:r>
              <a:rPr lang="en-US" altLang="en-US" dirty="0" smtClean="0"/>
              <a:t> Basic </a:t>
            </a:r>
            <a:r>
              <a:rPr lang="en-US" altLang="en-US" dirty="0"/>
              <a:t>Requirements </a:t>
            </a:r>
            <a:r>
              <a:rPr lang="en-US" altLang="en-US" dirty="0" smtClean="0"/>
              <a:t>(Must be completed by ALL chapters to remain affiliated)</a:t>
            </a:r>
            <a:endParaRPr lang="en-US" altLang="en-US" dirty="0"/>
          </a:p>
          <a:p>
            <a:r>
              <a:rPr lang="en-US" altLang="en-US" dirty="0"/>
              <a:t>Section 2</a:t>
            </a:r>
            <a:r>
              <a:rPr lang="en-US" altLang="en-US" dirty="0" smtClean="0"/>
              <a:t>:  Community-Based </a:t>
            </a:r>
            <a:r>
              <a:rPr lang="en-US" altLang="en-US" dirty="0"/>
              <a:t>Chapter </a:t>
            </a:r>
            <a:r>
              <a:rPr lang="en-US" altLang="en-US" dirty="0" smtClean="0"/>
              <a:t>Initiatives</a:t>
            </a:r>
            <a:endParaRPr lang="en-US" altLang="en-US" dirty="0"/>
          </a:p>
          <a:p>
            <a:r>
              <a:rPr lang="en-US" altLang="en-US" dirty="0"/>
              <a:t>Section 3: </a:t>
            </a:r>
            <a:r>
              <a:rPr lang="en-US" altLang="en-US" dirty="0" smtClean="0"/>
              <a:t> SHRM </a:t>
            </a:r>
            <a:r>
              <a:rPr lang="en-US" altLang="en-US" dirty="0"/>
              <a:t>Affiliate </a:t>
            </a:r>
            <a:r>
              <a:rPr lang="en-US" altLang="en-US" dirty="0" smtClean="0"/>
              <a:t>Engagement</a:t>
            </a:r>
            <a:endParaRPr lang="en-US" altLang="en-US" dirty="0"/>
          </a:p>
          <a:p>
            <a:r>
              <a:rPr lang="en-US" altLang="en-US" dirty="0"/>
              <a:t>Section 4: </a:t>
            </a:r>
            <a:r>
              <a:rPr lang="en-US" altLang="en-US" dirty="0" smtClean="0"/>
              <a:t> Measures </a:t>
            </a:r>
            <a:r>
              <a:rPr lang="en-US" altLang="en-US" dirty="0"/>
              <a:t>of </a:t>
            </a:r>
            <a:r>
              <a:rPr lang="en-US" altLang="en-US" dirty="0" smtClean="0"/>
              <a:t>Success</a:t>
            </a:r>
            <a:endParaRPr lang="en-US" altLang="en-US" dirty="0"/>
          </a:p>
          <a:p>
            <a:r>
              <a:rPr lang="en-US" altLang="en-US" dirty="0"/>
              <a:t>Appendix A: </a:t>
            </a:r>
            <a:r>
              <a:rPr lang="en-US" altLang="en-US" dirty="0" smtClean="0"/>
              <a:t> Resources</a:t>
            </a:r>
            <a:endParaRPr lang="en-US" altLang="en-US" dirty="0"/>
          </a:p>
          <a:p>
            <a:r>
              <a:rPr lang="en-US" altLang="en-US" dirty="0"/>
              <a:t>Appendix B: </a:t>
            </a:r>
            <a:r>
              <a:rPr lang="en-US" altLang="en-US" dirty="0" smtClean="0"/>
              <a:t> Sample </a:t>
            </a:r>
            <a:r>
              <a:rPr lang="en-US" altLang="en-US" dirty="0"/>
              <a:t>Year-End Report Form</a:t>
            </a:r>
          </a:p>
          <a:p>
            <a:r>
              <a:rPr lang="en-US" altLang="en-US" dirty="0"/>
              <a:t>Four award levels:  Bronze, Silver, Gold, and Platinum</a:t>
            </a:r>
          </a:p>
          <a:p>
            <a:endParaRPr lang="en-US" dirty="0"/>
          </a:p>
        </p:txBody>
      </p:sp>
      <p:sp>
        <p:nvSpPr>
          <p:cNvPr id="5" name="TextBox 3"/>
          <p:cNvSpPr txBox="1">
            <a:spLocks noChangeArrowheads="1"/>
          </p:cNvSpPr>
          <p:nvPr/>
        </p:nvSpPr>
        <p:spPr bwMode="auto">
          <a:xfrm>
            <a:off x="1905000" y="5235575"/>
            <a:ext cx="6400800" cy="646113"/>
          </a:xfrm>
          <a:prstGeom prst="rect">
            <a:avLst/>
          </a:prstGeom>
          <a:solidFill>
            <a:schemeClr val="accent6">
              <a:lumMod val="40000"/>
              <a:lumOff val="60000"/>
            </a:schemeClr>
          </a:solidFill>
          <a:ln w="3175">
            <a:solidFill>
              <a:schemeClr val="tx1"/>
            </a:solidFill>
            <a:miter lim="800000"/>
            <a:headEnd/>
            <a:tailEnd/>
          </a:ln>
        </p:spPr>
        <p:txBody>
          <a:bodyPr>
            <a:spAutoFit/>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You must have submitted your CLIF by December 1 </a:t>
            </a:r>
          </a:p>
          <a:p>
            <a:pPr algn="ctr" eaLnBrk="1" hangingPunct="1"/>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to qualify for any </a:t>
            </a:r>
            <a:r>
              <a:rPr lang="en-US" altLang="en-US" sz="18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SHAPE award</a:t>
            </a:r>
            <a:endPar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43793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 Volunteer Leadership Summit</a:t>
            </a:r>
            <a:endParaRPr lang="en-US" dirty="0"/>
          </a:p>
        </p:txBody>
      </p:sp>
      <p:sp>
        <p:nvSpPr>
          <p:cNvPr id="3" name="Text Placeholder 2"/>
          <p:cNvSpPr>
            <a:spLocks noGrp="1"/>
          </p:cNvSpPr>
          <p:nvPr>
            <p:ph type="body" sz="quarter" idx="13"/>
          </p:nvPr>
        </p:nvSpPr>
        <p:spPr>
          <a:xfrm>
            <a:off x="1109584" y="1042543"/>
            <a:ext cx="7501015" cy="329057"/>
          </a:xfrm>
        </p:spPr>
        <p:txBody>
          <a:bodyPr/>
          <a:lstStyle/>
          <a:p>
            <a:r>
              <a:rPr lang="en-US" dirty="0" smtClean="0"/>
              <a:t>November 2014 20 – 22, 2014 At “New” Marriott Marquee, Washington, DC </a:t>
            </a:r>
            <a:endParaRPr lang="en-US" dirty="0"/>
          </a:p>
        </p:txBody>
      </p:sp>
      <p:sp>
        <p:nvSpPr>
          <p:cNvPr id="4" name="Text Placeholder 3"/>
          <p:cNvSpPr>
            <a:spLocks noGrp="1"/>
          </p:cNvSpPr>
          <p:nvPr>
            <p:ph type="body" sz="quarter" idx="14"/>
          </p:nvPr>
        </p:nvSpPr>
        <p:spPr>
          <a:xfrm>
            <a:off x="1106424" y="1563688"/>
            <a:ext cx="7808976" cy="5141912"/>
          </a:xfrm>
        </p:spPr>
        <p:txBody>
          <a:bodyPr>
            <a:normAutofit fontScale="92500" lnSpcReduction="10000"/>
          </a:bodyPr>
          <a:lstStyle/>
          <a:p>
            <a:pPr marL="0" indent="0">
              <a:buNone/>
            </a:pPr>
            <a:r>
              <a:rPr lang="en-US" altLang="en-US" b="1" dirty="0" smtClean="0"/>
              <a:t>Eligible Volunteer Leaders:</a:t>
            </a:r>
          </a:p>
          <a:p>
            <a:endParaRPr lang="en-US" altLang="en-US" dirty="0"/>
          </a:p>
          <a:p>
            <a:r>
              <a:rPr lang="en-US" altLang="en-US" dirty="0" smtClean="0"/>
              <a:t>Target </a:t>
            </a:r>
            <a:r>
              <a:rPr lang="en-US" altLang="en-US" dirty="0"/>
              <a:t>audience is the </a:t>
            </a:r>
            <a:r>
              <a:rPr lang="en-US" altLang="en-US" u="sng" dirty="0"/>
              <a:t>incoming</a:t>
            </a:r>
            <a:r>
              <a:rPr lang="en-US" altLang="en-US" dirty="0"/>
              <a:t> chapter </a:t>
            </a:r>
            <a:r>
              <a:rPr lang="en-US" altLang="en-US" dirty="0" smtClean="0"/>
              <a:t>presidents and </a:t>
            </a:r>
            <a:r>
              <a:rPr lang="en-US" altLang="en-US" u="sng" dirty="0"/>
              <a:t>incoming</a:t>
            </a:r>
            <a:r>
              <a:rPr lang="en-US" altLang="en-US" dirty="0"/>
              <a:t> S</a:t>
            </a:r>
            <a:r>
              <a:rPr lang="en-US" altLang="en-US" dirty="0" smtClean="0"/>
              <a:t>tate </a:t>
            </a:r>
            <a:r>
              <a:rPr lang="en-US" altLang="en-US" dirty="0"/>
              <a:t>D</a:t>
            </a:r>
            <a:r>
              <a:rPr lang="en-US" altLang="en-US" dirty="0" smtClean="0"/>
              <a:t>irectors , State Membership Directors, CMP’s., and State District Directors, </a:t>
            </a:r>
          </a:p>
          <a:p>
            <a:endParaRPr lang="en-US" altLang="en-US" dirty="0" smtClean="0"/>
          </a:p>
          <a:p>
            <a:r>
              <a:rPr lang="en-US" altLang="en-US" b="1" dirty="0" smtClean="0">
                <a:solidFill>
                  <a:srgbClr val="00B0F0"/>
                </a:solidFill>
              </a:rPr>
              <a:t>New! </a:t>
            </a:r>
            <a:r>
              <a:rPr lang="en-US" altLang="en-US" dirty="0" smtClean="0">
                <a:solidFill>
                  <a:schemeClr val="tx1"/>
                </a:solidFill>
              </a:rPr>
              <a:t>State Certification Directors (2014)</a:t>
            </a:r>
          </a:p>
          <a:p>
            <a:endParaRPr lang="en-US" altLang="en-US" dirty="0">
              <a:solidFill>
                <a:srgbClr val="00B0F0"/>
              </a:solidFill>
            </a:endParaRPr>
          </a:p>
          <a:p>
            <a:r>
              <a:rPr lang="en-US" altLang="en-US" dirty="0"/>
              <a:t>EVERY chapter should be represented EVERY </a:t>
            </a:r>
            <a:r>
              <a:rPr lang="en-US" altLang="en-US" dirty="0" smtClean="0"/>
              <a:t>year</a:t>
            </a:r>
          </a:p>
          <a:p>
            <a:endParaRPr lang="en-US" altLang="en-US" dirty="0"/>
          </a:p>
          <a:p>
            <a:r>
              <a:rPr lang="en-US" altLang="en-US" dirty="0" smtClean="0"/>
              <a:t>FREE for eligible attendees listed above; </a:t>
            </a:r>
            <a:r>
              <a:rPr lang="en-US" altLang="en-US" dirty="0"/>
              <a:t>includes hotel, designated meals and conference registration; </a:t>
            </a:r>
            <a:r>
              <a:rPr lang="en-US" altLang="en-US" u="sng" dirty="0"/>
              <a:t>chapter pays travel </a:t>
            </a:r>
            <a:r>
              <a:rPr lang="en-US" altLang="en-US" u="sng" dirty="0" smtClean="0"/>
              <a:t>expenses</a:t>
            </a:r>
          </a:p>
          <a:p>
            <a:endParaRPr lang="en-US" altLang="en-US" u="sng" dirty="0"/>
          </a:p>
          <a:p>
            <a:r>
              <a:rPr lang="en-US" altLang="en-US" dirty="0"/>
              <a:t>If the incoming president cannot attend,  the </a:t>
            </a:r>
            <a:r>
              <a:rPr lang="en-US" altLang="en-US" dirty="0" smtClean="0"/>
              <a:t>president-elect for the next year </a:t>
            </a:r>
            <a:r>
              <a:rPr lang="en-US" altLang="en-US" dirty="0"/>
              <a:t>may attend in his/her </a:t>
            </a:r>
            <a:r>
              <a:rPr lang="en-US" altLang="en-US" dirty="0" smtClean="0"/>
              <a:t>place</a:t>
            </a:r>
          </a:p>
          <a:p>
            <a:endParaRPr lang="en-US" altLang="en-US" dirty="0"/>
          </a:p>
          <a:p>
            <a:r>
              <a:rPr lang="en-US" altLang="en-US" dirty="0"/>
              <a:t>Attendance is tied to SHAPE award </a:t>
            </a:r>
            <a:r>
              <a:rPr lang="en-US" altLang="en-US" dirty="0" smtClean="0"/>
              <a:t>levels</a:t>
            </a:r>
          </a:p>
          <a:p>
            <a:endParaRPr lang="en-US" altLang="en-US" dirty="0" smtClean="0"/>
          </a:p>
          <a:p>
            <a:r>
              <a:rPr lang="en-US" altLang="en-US" dirty="0" smtClean="0"/>
              <a:t>The 2014 SHAPE workbooks are available online</a:t>
            </a:r>
            <a:endParaRPr lang="en-US" altLang="en-US" dirty="0"/>
          </a:p>
          <a:p>
            <a:endParaRPr lang="en-US" dirty="0"/>
          </a:p>
        </p:txBody>
      </p:sp>
    </p:spTree>
    <p:extLst>
      <p:ext uri="{BB962C8B-B14F-4D97-AF65-F5344CB8AC3E}">
        <p14:creationId xmlns:p14="http://schemas.microsoft.com/office/powerpoint/2010/main" val="2508088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endParaRPr lang="en-US" dirty="0"/>
          </a:p>
        </p:txBody>
      </p:sp>
      <p:sp>
        <p:nvSpPr>
          <p:cNvPr id="3" name="Text Placeholder 2"/>
          <p:cNvSpPr>
            <a:spLocks noGrp="1"/>
          </p:cNvSpPr>
          <p:nvPr>
            <p:ph type="body" sz="quarter" idx="13"/>
          </p:nvPr>
        </p:nvSpPr>
        <p:spPr/>
        <p:txBody>
          <a:bodyPr/>
          <a:lstStyle/>
          <a:p>
            <a:r>
              <a:rPr lang="en-US" dirty="0" smtClean="0"/>
              <a:t>Member Definitions</a:t>
            </a:r>
            <a:endParaRPr lang="en-US" dirty="0"/>
          </a:p>
        </p:txBody>
      </p:sp>
      <p:sp>
        <p:nvSpPr>
          <p:cNvPr id="4" name="Text Placeholder 3"/>
          <p:cNvSpPr>
            <a:spLocks noGrp="1"/>
          </p:cNvSpPr>
          <p:nvPr>
            <p:ph type="body" sz="quarter" idx="14"/>
          </p:nvPr>
        </p:nvSpPr>
        <p:spPr/>
        <p:txBody>
          <a:bodyPr>
            <a:normAutofit lnSpcReduction="10000"/>
          </a:bodyPr>
          <a:lstStyle/>
          <a:p>
            <a:pPr marL="0" indent="0">
              <a:defRPr/>
            </a:pPr>
            <a:r>
              <a:rPr lang="en-US" b="1" dirty="0"/>
              <a:t>At-large Members</a:t>
            </a:r>
          </a:p>
          <a:p>
            <a:pPr lvl="1">
              <a:buFont typeface="Times" pitchFamily="18" charset="0"/>
              <a:buChar char="•"/>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At-large member is an individual who is a member of SHRM but is </a:t>
            </a:r>
            <a:r>
              <a:rPr lang="en-US" sz="1800" u="sng" dirty="0">
                <a:solidFill>
                  <a:schemeClr val="tx1">
                    <a:lumMod val="65000"/>
                    <a:lumOff val="35000"/>
                  </a:schemeClr>
                </a:solidFill>
                <a:latin typeface="Microsoft Sans Serif" panose="020B0604020202020204" pitchFamily="34" charset="0"/>
                <a:cs typeface="Microsoft Sans Serif" panose="020B0604020202020204" pitchFamily="34" charset="0"/>
              </a:rPr>
              <a:t>not</a:t>
            </a: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 affiliated with a local chapter.</a:t>
            </a:r>
          </a:p>
          <a:p>
            <a:pPr lvl="1">
              <a:buFont typeface="Times" pitchFamily="18" charset="0"/>
              <a:buChar char="•"/>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Recruiting at-large members to your chapter is a great way to increase SHRM membership in your chapter.</a:t>
            </a:r>
          </a:p>
          <a:p>
            <a:pPr lvl="1">
              <a:buFont typeface="Times" pitchFamily="18" charset="0"/>
              <a:buChar char="•"/>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Online membership application includes a required field for indicating chapter membership.</a:t>
            </a:r>
          </a:p>
          <a:p>
            <a:pPr lvl="1">
              <a:defRPr/>
            </a:pPr>
            <a:endPar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marL="0" indent="0">
              <a:defRPr/>
            </a:pPr>
            <a:r>
              <a:rPr lang="en-US" b="1" dirty="0"/>
              <a:t>Local Members Only (LMOs)</a:t>
            </a:r>
          </a:p>
          <a:p>
            <a:pPr lvl="1">
              <a:buFont typeface="Times" pitchFamily="18" charset="0"/>
              <a:buChar char="•"/>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An LMO is an individual who belongs to a local chapter but is </a:t>
            </a:r>
            <a:r>
              <a:rPr lang="en-US" sz="1800" u="sng" dirty="0">
                <a:solidFill>
                  <a:schemeClr val="tx1">
                    <a:lumMod val="65000"/>
                    <a:lumOff val="35000"/>
                  </a:schemeClr>
                </a:solidFill>
                <a:latin typeface="Microsoft Sans Serif" panose="020B0604020202020204" pitchFamily="34" charset="0"/>
                <a:cs typeface="Microsoft Sans Serif" panose="020B0604020202020204" pitchFamily="34" charset="0"/>
              </a:rPr>
              <a:t>not</a:t>
            </a: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 a SHRM member.</a:t>
            </a:r>
          </a:p>
          <a:p>
            <a:pPr lvl="1">
              <a:buFont typeface="Times" pitchFamily="18" charset="0"/>
              <a:buChar char="•"/>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Promote benefits of joining SHRM to your LMOs.</a:t>
            </a:r>
          </a:p>
          <a:p>
            <a:pPr lvl="1">
              <a:buFont typeface="Times" pitchFamily="18" charset="0"/>
              <a:buChar char="•"/>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Discount offered to first-time SHRM members via a promotional code (</a:t>
            </a:r>
            <a:r>
              <a:rPr lang="en-US" sz="1800" b="1" dirty="0">
                <a:solidFill>
                  <a:schemeClr val="tx1">
                    <a:lumMod val="65000"/>
                    <a:lumOff val="35000"/>
                  </a:schemeClr>
                </a:solidFill>
                <a:latin typeface="Microsoft Sans Serif" panose="020B0604020202020204" pitchFamily="34" charset="0"/>
                <a:cs typeface="Microsoft Sans Serif" panose="020B0604020202020204" pitchFamily="34" charset="0"/>
              </a:rPr>
              <a:t>0118</a:t>
            </a: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a:t>
            </a:r>
          </a:p>
          <a:p>
            <a:pPr lvl="1">
              <a:buFont typeface="Times" pitchFamily="18" charset="0"/>
              <a:buChar char="•"/>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Strengthens partnership between SHRM and the chapter</a:t>
            </a:r>
            <a:r>
              <a:rPr lang="en-US" sz="18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a:t>
            </a:r>
            <a:endPar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8026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endParaRPr lang="en-US" dirty="0"/>
          </a:p>
        </p:txBody>
      </p:sp>
      <p:sp>
        <p:nvSpPr>
          <p:cNvPr id="3" name="Text Placeholder 2"/>
          <p:cNvSpPr>
            <a:spLocks noGrp="1"/>
          </p:cNvSpPr>
          <p:nvPr>
            <p:ph type="body" sz="quarter" idx="13"/>
          </p:nvPr>
        </p:nvSpPr>
        <p:spPr/>
        <p:txBody>
          <a:bodyPr/>
          <a:lstStyle/>
          <a:p>
            <a:r>
              <a:rPr lang="en-US" dirty="0" smtClean="0"/>
              <a:t>Member Definitions</a:t>
            </a:r>
            <a:endParaRPr lang="en-US" dirty="0"/>
          </a:p>
        </p:txBody>
      </p:sp>
      <p:sp>
        <p:nvSpPr>
          <p:cNvPr id="4" name="Text Placeholder 3"/>
          <p:cNvSpPr>
            <a:spLocks noGrp="1"/>
          </p:cNvSpPr>
          <p:nvPr>
            <p:ph type="body" sz="quarter" idx="14"/>
          </p:nvPr>
        </p:nvSpPr>
        <p:spPr/>
        <p:txBody>
          <a:bodyPr/>
          <a:lstStyle/>
          <a:p>
            <a:pPr>
              <a:buFont typeface="Times" pitchFamily="18" charset="0"/>
              <a:buChar char="•"/>
            </a:pPr>
            <a:r>
              <a:rPr lang="en-US" altLang="en-US" b="1" dirty="0"/>
              <a:t>Primary Members</a:t>
            </a:r>
          </a:p>
          <a:p>
            <a:pPr lvl="1">
              <a:buFont typeface="Times" pitchFamily="18" charset="0"/>
              <a:buChar char="•"/>
            </a:pP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Member of more than one chapter (multi-member) who designates one chapter as the primary chapter (this chapter receives CFSP for the member).</a:t>
            </a:r>
          </a:p>
          <a:p>
            <a:pPr lvl="1">
              <a:buFont typeface="Times" pitchFamily="18" charset="0"/>
              <a:buChar char="•"/>
            </a:pPr>
            <a:endPar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a:buFont typeface="Times" pitchFamily="18" charset="0"/>
              <a:buChar char="•"/>
            </a:pPr>
            <a:r>
              <a:rPr lang="en-US" altLang="en-US" b="1" dirty="0"/>
              <a:t>Multi-Members</a:t>
            </a:r>
          </a:p>
          <a:p>
            <a:pPr lvl="1">
              <a:buFont typeface="Times" pitchFamily="18" charset="0"/>
              <a:buChar char="•"/>
            </a:pP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Member of SHRM who maintains membership in multiple chapters.  Primary chapter affiliation is with another SHRM affiliate chapter.  A chapter would receive credit for chapter affiliation percentage purposes for multi-members but </a:t>
            </a:r>
            <a:r>
              <a:rPr lang="en-US" altLang="en-US" sz="1800" u="sng" dirty="0">
                <a:solidFill>
                  <a:schemeClr val="tx1">
                    <a:lumMod val="65000"/>
                    <a:lumOff val="35000"/>
                  </a:schemeClr>
                </a:solidFill>
                <a:latin typeface="Microsoft Sans Serif" panose="020B0604020202020204" pitchFamily="34" charset="0"/>
                <a:cs typeface="Microsoft Sans Serif" panose="020B0604020202020204" pitchFamily="34" charset="0"/>
              </a:rPr>
              <a:t>not</a:t>
            </a: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 for CFSP.</a:t>
            </a:r>
          </a:p>
          <a:p>
            <a:endParaRPr lang="en-US" dirty="0"/>
          </a:p>
        </p:txBody>
      </p:sp>
    </p:spTree>
    <p:extLst>
      <p:ext uri="{BB962C8B-B14F-4D97-AF65-F5344CB8AC3E}">
        <p14:creationId xmlns:p14="http://schemas.microsoft.com/office/powerpoint/2010/main" val="4019501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defRPr/>
            </a:pPr>
            <a:r>
              <a:rPr lang="en-US" b="1" dirty="0" smtClean="0"/>
              <a:t>Membership Award Status</a:t>
            </a:r>
          </a:p>
        </p:txBody>
      </p:sp>
      <p:sp>
        <p:nvSpPr>
          <p:cNvPr id="3076" name="Rectangle 3"/>
          <p:cNvSpPr>
            <a:spLocks noGrp="1" noChangeArrowheads="1"/>
          </p:cNvSpPr>
          <p:nvPr>
            <p:ph type="body" sz="quarter" idx="13"/>
          </p:nvPr>
        </p:nvSpPr>
        <p:spPr/>
        <p:txBody>
          <a:bodyPr/>
          <a:lstStyle/>
          <a:p>
            <a:pPr marL="0" indent="0" algn="ctr" eaLnBrk="1" hangingPunct="1">
              <a:buFont typeface="Times" charset="0"/>
              <a:buNone/>
              <a:defRPr/>
            </a:pPr>
            <a:endParaRPr lang="en-US" b="1" dirty="0" smtClean="0">
              <a:cs typeface="Calibri" pitchFamily="34" charset="0"/>
            </a:endParaRPr>
          </a:p>
          <a:p>
            <a:pPr marL="0" indent="0" algn="ctr" eaLnBrk="1" hangingPunct="1">
              <a:buFont typeface="Times" charset="0"/>
              <a:buNone/>
              <a:defRPr/>
            </a:pPr>
            <a:endParaRPr lang="en-US" b="1" dirty="0">
              <a:cs typeface="Calibri" pitchFamily="34" charset="0"/>
            </a:endParaRPr>
          </a:p>
          <a:p>
            <a:pPr marL="0" indent="0" algn="ctr" eaLnBrk="1" hangingPunct="1">
              <a:buFont typeface="Times" charset="0"/>
              <a:buNone/>
              <a:defRPr/>
            </a:pPr>
            <a:endParaRPr lang="en-US" b="1" dirty="0" smtClean="0">
              <a:cs typeface="Calibri" pitchFamily="34" charset="0"/>
            </a:endParaRPr>
          </a:p>
          <a:p>
            <a:pPr marL="0" indent="0" algn="ctr" eaLnBrk="1" hangingPunct="1">
              <a:buFont typeface="Times" charset="0"/>
              <a:buNone/>
              <a:defRPr/>
            </a:pPr>
            <a:r>
              <a:rPr lang="en-US" sz="2800" b="1" dirty="0" smtClean="0">
                <a:cs typeface="Calibri" pitchFamily="34" charset="0"/>
              </a:rPr>
              <a:t>1% - 3.99% </a:t>
            </a:r>
          </a:p>
          <a:p>
            <a:pPr marL="0" indent="0" algn="ctr" eaLnBrk="1" hangingPunct="1">
              <a:buFont typeface="Times" charset="0"/>
              <a:buNone/>
              <a:defRPr/>
            </a:pPr>
            <a:r>
              <a:rPr lang="en-US" sz="2800" b="1" dirty="0" smtClean="0">
                <a:cs typeface="Calibri" pitchFamily="34" charset="0"/>
              </a:rPr>
              <a:t>STAR</a:t>
            </a:r>
          </a:p>
          <a:p>
            <a:pPr marL="0" indent="0" algn="ctr" eaLnBrk="1" hangingPunct="1">
              <a:buFont typeface="Times" charset="0"/>
              <a:buNone/>
              <a:defRPr/>
            </a:pPr>
            <a:endParaRPr lang="en-US" sz="2800" b="1" dirty="0" smtClean="0">
              <a:cs typeface="Calibri" pitchFamily="34" charset="0"/>
            </a:endParaRPr>
          </a:p>
          <a:p>
            <a:pPr marL="0" indent="0" algn="ctr" eaLnBrk="1" hangingPunct="1">
              <a:buFont typeface="Times" charset="0"/>
              <a:buNone/>
              <a:defRPr/>
            </a:pPr>
            <a:endParaRPr lang="en-US" sz="2800" b="1" dirty="0">
              <a:cs typeface="Calibri" pitchFamily="34" charset="0"/>
            </a:endParaRPr>
          </a:p>
          <a:p>
            <a:pPr marL="0" indent="0" algn="ctr" eaLnBrk="1" hangingPunct="1">
              <a:buFont typeface="Times" charset="0"/>
              <a:buNone/>
              <a:defRPr/>
            </a:pPr>
            <a:endParaRPr lang="en-US" sz="2800" b="1" dirty="0">
              <a:cs typeface="Calibri" pitchFamily="34" charset="0"/>
            </a:endParaRPr>
          </a:p>
          <a:p>
            <a:pPr marL="0" indent="0" algn="ctr" eaLnBrk="1" hangingPunct="1">
              <a:buFont typeface="Times" charset="0"/>
              <a:buNone/>
              <a:defRPr/>
            </a:pPr>
            <a:r>
              <a:rPr lang="en-US" sz="2800" b="1" dirty="0" smtClean="0">
                <a:cs typeface="Calibri" pitchFamily="34" charset="0"/>
              </a:rPr>
              <a:t>4% or more  </a:t>
            </a:r>
          </a:p>
          <a:p>
            <a:pPr marL="0" indent="0" algn="ctr" eaLnBrk="1" hangingPunct="1">
              <a:buFont typeface="Times" charset="0"/>
              <a:buNone/>
              <a:defRPr/>
            </a:pPr>
            <a:r>
              <a:rPr lang="en-US" sz="2800" b="1" dirty="0" smtClean="0">
                <a:cs typeface="Calibri" pitchFamily="34" charset="0"/>
              </a:rPr>
              <a:t>SUPERSTAR</a:t>
            </a:r>
          </a:p>
          <a:p>
            <a:pPr eaLnBrk="1" hangingPunct="1">
              <a:buFont typeface="Times" charset="0"/>
              <a:buChar char="•"/>
              <a:defRPr/>
            </a:pPr>
            <a:endParaRPr lang="en-US" sz="2800" dirty="0" smtClean="0">
              <a:cs typeface="Calibri" pitchFamily="34" charset="0"/>
            </a:endParaRPr>
          </a:p>
        </p:txBody>
      </p:sp>
      <p:sp>
        <p:nvSpPr>
          <p:cNvPr id="71683" name="Slide Number Placeholder 3"/>
          <p:cNvSpPr>
            <a:spLocks noGrp="1"/>
          </p:cNvSpPr>
          <p:nvPr>
            <p:ph type="sldNum" sz="quarter" idx="4294967295"/>
          </p:nvPr>
        </p:nvSpPr>
        <p:spPr>
          <a:xfrm>
            <a:off x="70104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eaLnBrk="1" hangingPunct="1"/>
            <a:fld id="{3C880CE8-F384-4CFF-A8D1-1FA7A1D84641}" type="slidenum">
              <a:rPr lang="en-US" altLang="en-US" sz="900" smtClean="0">
                <a:solidFill>
                  <a:srgbClr val="7F9CC3"/>
                </a:solidFill>
                <a:ea typeface="ＭＳ Ｐゴシック" pitchFamily="34" charset="-128"/>
              </a:rPr>
              <a:pPr eaLnBrk="1" hangingPunct="1"/>
              <a:t>32</a:t>
            </a:fld>
            <a:endParaRPr lang="en-US" altLang="en-US" sz="900" smtClean="0">
              <a:solidFill>
                <a:srgbClr val="7F9CC3"/>
              </a:solidFill>
              <a:ea typeface="ＭＳ Ｐゴシック" pitchFamily="34" charset="-128"/>
            </a:endParaRPr>
          </a:p>
        </p:txBody>
      </p:sp>
      <p:pic>
        <p:nvPicPr>
          <p:cNvPr id="11266" name="Picture 2" descr="http://nahra.shrm.org/sites/nahra.shrm.org/files/Member-Star-Superstar-Logo-20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64169"/>
            <a:ext cx="2930615" cy="228022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md.shrm.org/sites/md.shrm.org/files/website%20header%202013.png"/>
          <p:cNvPicPr>
            <a:picLocks noChangeAspect="1" noChangeArrowheads="1"/>
          </p:cNvPicPr>
          <p:nvPr/>
        </p:nvPicPr>
        <p:blipFill rotWithShape="1">
          <a:blip r:embed="rId3">
            <a:extLst>
              <a:ext uri="{28A0092B-C50C-407E-A947-70E740481C1C}">
                <a14:useLocalDpi xmlns:a14="http://schemas.microsoft.com/office/drawing/2010/main" val="0"/>
              </a:ext>
            </a:extLst>
          </a:blip>
          <a:srcRect l="11492" r="18722" b="43068"/>
          <a:stretch/>
        </p:blipFill>
        <p:spPr bwMode="auto">
          <a:xfrm>
            <a:off x="5410200" y="1490730"/>
            <a:ext cx="2678806" cy="267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278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Membership Reports</a:t>
            </a:r>
            <a:endParaRPr lang="en-US" dirty="0"/>
          </a:p>
        </p:txBody>
      </p:sp>
      <p:sp>
        <p:nvSpPr>
          <p:cNvPr id="3" name="Text Placeholder 2"/>
          <p:cNvSpPr>
            <a:spLocks noGrp="1"/>
          </p:cNvSpPr>
          <p:nvPr>
            <p:ph type="body" sz="quarter" idx="13"/>
          </p:nvPr>
        </p:nvSpPr>
        <p:spPr>
          <a:xfrm>
            <a:off x="1109585" y="1042543"/>
            <a:ext cx="7577216" cy="329057"/>
          </a:xfrm>
        </p:spPr>
        <p:txBody>
          <a:bodyPr/>
          <a:lstStyle/>
          <a:p>
            <a:r>
              <a:rPr lang="en-US" dirty="0" smtClean="0"/>
              <a:t>Sent to </a:t>
            </a:r>
            <a:r>
              <a:rPr lang="en-US" dirty="0"/>
              <a:t>State Council Directors, State Council Membership Directors, Chapter Presidents &amp; CMPs</a:t>
            </a:r>
          </a:p>
        </p:txBody>
      </p:sp>
      <p:sp>
        <p:nvSpPr>
          <p:cNvPr id="4" name="Text Placeholder 3"/>
          <p:cNvSpPr>
            <a:spLocks noGrp="1"/>
          </p:cNvSpPr>
          <p:nvPr>
            <p:ph type="body" sz="quarter" idx="14"/>
          </p:nvPr>
        </p:nvSpPr>
        <p:spPr>
          <a:xfrm>
            <a:off x="1106424" y="5867400"/>
            <a:ext cx="7296912" cy="838200"/>
          </a:xfrm>
        </p:spPr>
        <p:txBody>
          <a:bodyPr>
            <a:normAutofit fontScale="85000" lnSpcReduction="20000"/>
          </a:bodyPr>
          <a:lstStyle/>
          <a:p>
            <a:r>
              <a:rPr lang="en-US" dirty="0" smtClean="0"/>
              <a:t>At the bottom of the report are tabs for each state in the region.  Compare year-end numbers with current month.  Also note member growth/loss and percent change.  PLEASE NOTE that </a:t>
            </a:r>
            <a:r>
              <a:rPr lang="en-US" dirty="0" smtClean="0">
                <a:solidFill>
                  <a:srgbClr val="FF0000"/>
                </a:solidFill>
              </a:rPr>
              <a:t>LMO numbers are captured only ONCE per year, </a:t>
            </a:r>
            <a:r>
              <a:rPr lang="en-US" dirty="0" smtClean="0"/>
              <a:t>during the audit.  LMO numbers on this report will NOT CHANGE.</a:t>
            </a: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445" r="3804" b="2243"/>
          <a:stretch/>
        </p:blipFill>
        <p:spPr bwMode="auto">
          <a:xfrm>
            <a:off x="-6439" y="1676400"/>
            <a:ext cx="9026240" cy="4028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90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E-Blasts</a:t>
            </a:r>
            <a:endParaRPr lang="en-US" dirty="0"/>
          </a:p>
        </p:txBody>
      </p:sp>
      <p:sp>
        <p:nvSpPr>
          <p:cNvPr id="3" name="Text Placeholder 2"/>
          <p:cNvSpPr>
            <a:spLocks noGrp="1"/>
          </p:cNvSpPr>
          <p:nvPr>
            <p:ph type="body" sz="quarter" idx="13"/>
          </p:nvPr>
        </p:nvSpPr>
        <p:spPr/>
        <p:txBody>
          <a:bodyPr/>
          <a:lstStyle/>
          <a:p>
            <a:r>
              <a:rPr lang="en-US" dirty="0" smtClean="0"/>
              <a:t>Use them!</a:t>
            </a:r>
            <a:endParaRPr lang="en-US" dirty="0"/>
          </a:p>
        </p:txBody>
      </p:sp>
      <p:sp>
        <p:nvSpPr>
          <p:cNvPr id="4" name="Text Placeholder 3"/>
          <p:cNvSpPr>
            <a:spLocks noGrp="1"/>
          </p:cNvSpPr>
          <p:nvPr>
            <p:ph type="body" sz="quarter" idx="14"/>
          </p:nvPr>
        </p:nvSpPr>
        <p:spPr/>
        <p:txBody>
          <a:bodyPr/>
          <a:lstStyle/>
          <a:p>
            <a:r>
              <a:rPr lang="en-US" altLang="en-US" dirty="0">
                <a:cs typeface="Arial" charset="0"/>
              </a:rPr>
              <a:t>SHRM offers State Councils, Super Mega chapters, and 100% chapters the opportunity to reach at-large members via e-mail eight times per year </a:t>
            </a:r>
            <a:r>
              <a:rPr lang="en-US" altLang="en-US" dirty="0" smtClean="0">
                <a:cs typeface="Arial" charset="0"/>
              </a:rPr>
              <a:t>(two per quarter)</a:t>
            </a:r>
            <a:endParaRPr lang="en-US" altLang="en-US" dirty="0">
              <a:cs typeface="Arial" charset="0"/>
            </a:endParaRPr>
          </a:p>
          <a:p>
            <a:endParaRPr lang="en-US" altLang="en-US" dirty="0">
              <a:cs typeface="Arial" charset="0"/>
            </a:endParaRPr>
          </a:p>
          <a:p>
            <a:r>
              <a:rPr lang="en-US" altLang="en-US" dirty="0">
                <a:cs typeface="Arial" charset="0"/>
              </a:rPr>
              <a:t>Use online request form in the VLRC</a:t>
            </a:r>
          </a:p>
          <a:p>
            <a:endParaRPr lang="en-US" altLang="en-US" dirty="0">
              <a:cs typeface="Arial" charset="0"/>
            </a:endParaRPr>
          </a:p>
          <a:p>
            <a:r>
              <a:rPr lang="en-US" altLang="en-US" dirty="0">
                <a:cs typeface="Arial" charset="0"/>
              </a:rPr>
              <a:t>SHRM sends the e-blast on your behalf and will make edits as necessary</a:t>
            </a:r>
          </a:p>
          <a:p>
            <a:endParaRPr lang="en-US" altLang="en-US" dirty="0">
              <a:cs typeface="Arial" charset="0"/>
            </a:endParaRPr>
          </a:p>
          <a:p>
            <a:r>
              <a:rPr lang="en-US" altLang="en-US" dirty="0">
                <a:cs typeface="Arial" charset="0"/>
              </a:rPr>
              <a:t>State Councils also receive </a:t>
            </a:r>
            <a:r>
              <a:rPr lang="en-US" altLang="en-US" dirty="0" smtClean="0">
                <a:cs typeface="Arial" charset="0"/>
              </a:rPr>
              <a:t>e-blasts </a:t>
            </a:r>
            <a:r>
              <a:rPr lang="en-US" altLang="en-US" dirty="0">
                <a:cs typeface="Arial" charset="0"/>
              </a:rPr>
              <a:t>for announcing the state conference to members in their own state</a:t>
            </a:r>
          </a:p>
          <a:p>
            <a:endParaRPr lang="en-US" dirty="0"/>
          </a:p>
        </p:txBody>
      </p:sp>
    </p:spTree>
    <p:extLst>
      <p:ext uri="{BB962C8B-B14F-4D97-AF65-F5344CB8AC3E}">
        <p14:creationId xmlns:p14="http://schemas.microsoft.com/office/powerpoint/2010/main" val="2225557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b="1" dirty="0" smtClean="0"/>
              <a:t>Chapter Affiliation Brochure</a:t>
            </a:r>
          </a:p>
        </p:txBody>
      </p:sp>
      <p:sp>
        <p:nvSpPr>
          <p:cNvPr id="72707" name="Rectangle 3"/>
          <p:cNvSpPr>
            <a:spLocks noGrp="1" noChangeArrowheads="1"/>
          </p:cNvSpPr>
          <p:nvPr>
            <p:ph type="body" sz="quarter" idx="13"/>
          </p:nvPr>
        </p:nvSpPr>
        <p:spPr>
          <a:xfrm>
            <a:off x="1109584" y="1042543"/>
            <a:ext cx="7120015" cy="329057"/>
          </a:xfrm>
        </p:spPr>
        <p:txBody>
          <a:bodyPr/>
          <a:lstStyle/>
          <a:p>
            <a:pPr eaLnBrk="1" hangingPunct="1"/>
            <a:r>
              <a:rPr lang="en-US" altLang="en-US" dirty="0" smtClean="0"/>
              <a:t>Brochure is free to chapters and downloadable to handout at meetings</a:t>
            </a:r>
          </a:p>
          <a:p>
            <a:pPr eaLnBrk="1" hangingPunct="1"/>
            <a:endParaRPr lang="en-US" altLang="en-US" dirty="0" smtClean="0"/>
          </a:p>
        </p:txBody>
      </p:sp>
      <p:sp>
        <p:nvSpPr>
          <p:cNvPr id="3" name="Text Placeholder 2"/>
          <p:cNvSpPr>
            <a:spLocks noGrp="1"/>
          </p:cNvSpPr>
          <p:nvPr>
            <p:ph type="body" sz="quarter" idx="14"/>
          </p:nvPr>
        </p:nvSpPr>
        <p:spPr/>
        <p:txBody>
          <a:bodyPr/>
          <a:lstStyle/>
          <a:p>
            <a:r>
              <a:rPr lang="en-US" altLang="en-US" dirty="0"/>
              <a:t>Explains the value of chapter membership to SHRM members</a:t>
            </a:r>
          </a:p>
          <a:p>
            <a:endParaRPr lang="en-US" altLang="en-US" dirty="0"/>
          </a:p>
          <a:p>
            <a:r>
              <a:rPr lang="en-US" altLang="en-US" dirty="0"/>
              <a:t>Use it to contact at-large members to invite them to become chapter members</a:t>
            </a:r>
          </a:p>
          <a:p>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95" t="8000" r="17826" b="7652"/>
          <a:stretch/>
        </p:blipFill>
        <p:spPr bwMode="auto">
          <a:xfrm>
            <a:off x="2743200" y="3352800"/>
            <a:ext cx="3945432"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617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b="1" smtClean="0"/>
              <a:t>Membership Reports from SHRM</a:t>
            </a:r>
          </a:p>
        </p:txBody>
      </p:sp>
      <p:sp>
        <p:nvSpPr>
          <p:cNvPr id="73731" name="Rectangle 3"/>
          <p:cNvSpPr>
            <a:spLocks noGrp="1" noChangeArrowheads="1"/>
          </p:cNvSpPr>
          <p:nvPr>
            <p:ph type="body" sz="quarter" idx="13"/>
          </p:nvPr>
        </p:nvSpPr>
        <p:spPr/>
        <p:txBody>
          <a:bodyPr/>
          <a:lstStyle/>
          <a:p>
            <a:pPr marL="419100" indent="-419100" eaLnBrk="1" hangingPunct="1"/>
            <a:r>
              <a:rPr lang="en-US" altLang="en-US" dirty="0" smtClean="0"/>
              <a:t>Chapters can request . . . </a:t>
            </a:r>
          </a:p>
        </p:txBody>
      </p:sp>
      <p:sp>
        <p:nvSpPr>
          <p:cNvPr id="2" name="Text Placeholder 1"/>
          <p:cNvSpPr>
            <a:spLocks noGrp="1"/>
          </p:cNvSpPr>
          <p:nvPr>
            <p:ph type="body" sz="quarter" idx="14"/>
          </p:nvPr>
        </p:nvSpPr>
        <p:spPr/>
        <p:txBody>
          <a:bodyPr/>
          <a:lstStyle/>
          <a:p>
            <a:r>
              <a:rPr lang="en-US" altLang="en-US" dirty="0">
                <a:solidFill>
                  <a:schemeClr val="tx1">
                    <a:lumMod val="65000"/>
                    <a:lumOff val="35000"/>
                  </a:schemeClr>
                </a:solidFill>
                <a:latin typeface="Microsoft Sans Serif" panose="020B0604020202020204" pitchFamily="34" charset="0"/>
                <a:cs typeface="Microsoft Sans Serif" panose="020B0604020202020204" pitchFamily="34" charset="0"/>
              </a:rPr>
              <a:t>SHRM monthly or quarterly reports via an </a:t>
            </a:r>
            <a:r>
              <a:rPr lang="en-US" alt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e-mail </a:t>
            </a:r>
            <a:r>
              <a:rPr lang="en-US" altLang="en-US" dirty="0">
                <a:solidFill>
                  <a:schemeClr val="tx1">
                    <a:lumMod val="65000"/>
                    <a:lumOff val="35000"/>
                  </a:schemeClr>
                </a:solidFill>
                <a:latin typeface="Microsoft Sans Serif" panose="020B0604020202020204" pitchFamily="34" charset="0"/>
                <a:cs typeface="Microsoft Sans Serif" panose="020B0604020202020204" pitchFamily="34" charset="0"/>
              </a:rPr>
              <a:t>request with a set deadline</a:t>
            </a:r>
          </a:p>
          <a:p>
            <a:pPr marL="857250" lvl="1" indent="-342900"/>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Current chapter roster</a:t>
            </a:r>
          </a:p>
          <a:p>
            <a:pPr marL="857250" lvl="1" indent="-342900"/>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Full at-large list within chapter’s established zip code range</a:t>
            </a:r>
          </a:p>
          <a:p>
            <a:pPr marL="857250" lvl="1" indent="-342900"/>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Expired SHRM members in the chapter</a:t>
            </a:r>
          </a:p>
          <a:p>
            <a:pPr marL="857250" lvl="1" indent="-342900"/>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New at-large members list within the quarter</a:t>
            </a:r>
          </a:p>
          <a:p>
            <a:r>
              <a:rPr lang="en-US" altLang="en-US" dirty="0">
                <a:solidFill>
                  <a:schemeClr val="tx1">
                    <a:lumMod val="65000"/>
                    <a:lumOff val="35000"/>
                  </a:schemeClr>
                </a:solidFill>
                <a:latin typeface="Microsoft Sans Serif" panose="020B0604020202020204" pitchFamily="34" charset="0"/>
                <a:cs typeface="Microsoft Sans Serif" panose="020B0604020202020204" pitchFamily="34" charset="0"/>
              </a:rPr>
              <a:t>The roster requests will be distributed within 48 hours</a:t>
            </a:r>
          </a:p>
          <a:p>
            <a:r>
              <a:rPr lang="en-US" altLang="en-US" dirty="0">
                <a:solidFill>
                  <a:schemeClr val="tx1">
                    <a:lumMod val="65000"/>
                    <a:lumOff val="35000"/>
                  </a:schemeClr>
                </a:solidFill>
                <a:latin typeface="Microsoft Sans Serif" panose="020B0604020202020204" pitchFamily="34" charset="0"/>
                <a:cs typeface="Microsoft Sans Serif" panose="020B0604020202020204" pitchFamily="34" charset="0"/>
              </a:rPr>
              <a:t>SHRM will also </a:t>
            </a:r>
            <a:r>
              <a:rPr lang="en-US" alt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rPr>
              <a:t>provide sample e-mails/letters </a:t>
            </a:r>
            <a:r>
              <a:rPr lang="en-US" altLang="en-US" dirty="0">
                <a:solidFill>
                  <a:schemeClr val="tx1">
                    <a:lumMod val="65000"/>
                    <a:lumOff val="35000"/>
                  </a:schemeClr>
                </a:solidFill>
                <a:latin typeface="Microsoft Sans Serif" panose="020B0604020202020204" pitchFamily="34" charset="0"/>
                <a:cs typeface="Microsoft Sans Serif" panose="020B0604020202020204" pitchFamily="34" charset="0"/>
              </a:rPr>
              <a:t>that the chapter can use for their benefit</a:t>
            </a:r>
          </a:p>
          <a:p>
            <a:r>
              <a:rPr lang="en-US" altLang="en-US" dirty="0">
                <a:solidFill>
                  <a:schemeClr val="tx1">
                    <a:lumMod val="65000"/>
                    <a:lumOff val="35000"/>
                  </a:schemeClr>
                </a:solidFill>
                <a:latin typeface="Microsoft Sans Serif" panose="020B0604020202020204" pitchFamily="34" charset="0"/>
                <a:cs typeface="Microsoft Sans Serif" panose="020B0604020202020204" pitchFamily="34" charset="0"/>
              </a:rPr>
              <a:t>These reports are NOT sent automatically, but can be requested </a:t>
            </a:r>
            <a:endParaRPr lang="en-US" altLang="en-US" dirty="0" smtClean="0">
              <a:solidFill>
                <a:schemeClr val="tx1">
                  <a:lumMod val="65000"/>
                  <a:lumOff val="35000"/>
                </a:schemeClr>
              </a:solidFill>
              <a:latin typeface="Microsoft Sans Serif" panose="020B0604020202020204" pitchFamily="34" charset="0"/>
              <a:cs typeface="Microsoft Sans Serif" panose="020B0604020202020204" pitchFamily="34" charset="0"/>
            </a:endParaRPr>
          </a:p>
          <a:p>
            <a:r>
              <a:rPr lang="en-US" altLang="en-US" dirty="0" smtClean="0">
                <a:solidFill>
                  <a:schemeClr val="accent6">
                    <a:lumMod val="75000"/>
                  </a:schemeClr>
                </a:solidFill>
              </a:rPr>
              <a:t>Membership chair should conduct at least quarterly audits comparing the SHRM at-large list, the SHRM in-chapter list, and the chapter’s roster.  Send the RA any discrepancies.  </a:t>
            </a:r>
            <a:endParaRPr lang="en-US" altLang="en-US" dirty="0">
              <a:solidFill>
                <a:schemeClr val="accent6">
                  <a:lumMod val="75000"/>
                </a:schemeClr>
              </a:solidFill>
            </a:endParaRPr>
          </a:p>
          <a:p>
            <a:endParaRPr lang="en-US" dirty="0"/>
          </a:p>
        </p:txBody>
      </p:sp>
      <p:sp>
        <p:nvSpPr>
          <p:cNvPr id="73733" name="TextBox 4"/>
          <p:cNvSpPr txBox="1">
            <a:spLocks noChangeArrowheads="1"/>
          </p:cNvSpPr>
          <p:nvPr/>
        </p:nvSpPr>
        <p:spPr bwMode="auto">
          <a:xfrm>
            <a:off x="3170238" y="6115050"/>
            <a:ext cx="4237037" cy="646113"/>
          </a:xfrm>
          <a:prstGeom prst="rect">
            <a:avLst/>
          </a:prstGeom>
          <a:solidFill>
            <a:schemeClr val="accent6">
              <a:lumMod val="40000"/>
              <a:lumOff val="60000"/>
            </a:schemeClr>
          </a:solidFill>
          <a:ln w="3175">
            <a:solidFill>
              <a:schemeClr val="tx1"/>
            </a:solidFill>
            <a:miter lim="800000"/>
            <a:headEnd/>
            <a:tailEnd/>
          </a:ln>
        </p:spPr>
        <p:txBody>
          <a:bodyPr wrap="none">
            <a:spAutoFit/>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algn="ctr" eaLnBrk="1" hangingPunct="1"/>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Send list of your new/expired members </a:t>
            </a:r>
          </a:p>
          <a:p>
            <a:pPr algn="ctr" eaLnBrk="1" hangingPunct="1"/>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to SHRM each month</a:t>
            </a:r>
          </a:p>
        </p:txBody>
      </p:sp>
    </p:spTree>
    <p:extLst>
      <p:ext uri="{BB962C8B-B14F-4D97-AF65-F5344CB8AC3E}">
        <p14:creationId xmlns:p14="http://schemas.microsoft.com/office/powerpoint/2010/main" val="1769680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Membership Audits</a:t>
            </a:r>
            <a:endParaRPr lang="en-US" dirty="0"/>
          </a:p>
        </p:txBody>
      </p:sp>
      <p:sp>
        <p:nvSpPr>
          <p:cNvPr id="4" name="Text Placeholder 3"/>
          <p:cNvSpPr>
            <a:spLocks noGrp="1"/>
          </p:cNvSpPr>
          <p:nvPr>
            <p:ph type="body" sz="quarter" idx="14"/>
          </p:nvPr>
        </p:nvSpPr>
        <p:spPr/>
        <p:txBody>
          <a:bodyPr/>
          <a:lstStyle/>
          <a:p>
            <a:r>
              <a:rPr lang="en-US" altLang="en-US" sz="1600" dirty="0"/>
              <a:t>SHRM uses the member roster sent by your chapter to conduct audits on an </a:t>
            </a:r>
            <a:r>
              <a:rPr lang="en-US" altLang="en-US" sz="1600" i="1" dirty="0"/>
              <a:t>annual</a:t>
            </a:r>
            <a:r>
              <a:rPr lang="en-US" altLang="en-US" sz="1600" dirty="0"/>
              <a:t> </a:t>
            </a:r>
            <a:r>
              <a:rPr lang="en-US" altLang="en-US" sz="1600" dirty="0" smtClean="0"/>
              <a:t> basis</a:t>
            </a:r>
            <a:endParaRPr lang="en-US" altLang="en-US" sz="1600" dirty="0"/>
          </a:p>
          <a:p>
            <a:endParaRPr lang="en-US" altLang="en-US" sz="1600" dirty="0"/>
          </a:p>
          <a:p>
            <a:r>
              <a:rPr lang="en-US" altLang="en-US" sz="1600" dirty="0"/>
              <a:t>Please send chapter membership roster upon request—the more current, the more accurate the audit</a:t>
            </a:r>
          </a:p>
          <a:p>
            <a:endParaRPr lang="en-US" altLang="en-US" sz="1600" dirty="0" smtClean="0"/>
          </a:p>
          <a:p>
            <a:r>
              <a:rPr lang="en-US" altLang="en-US" sz="1600" dirty="0" smtClean="0"/>
              <a:t>Please </a:t>
            </a:r>
            <a:r>
              <a:rPr lang="en-US" altLang="en-US" sz="1600" dirty="0"/>
              <a:t>note that SHRM conducts </a:t>
            </a:r>
            <a:r>
              <a:rPr lang="en-US" altLang="en-US" sz="1600" b="1" dirty="0"/>
              <a:t>only </a:t>
            </a:r>
            <a:r>
              <a:rPr lang="en-US" altLang="en-US" sz="1600" b="1" u="sng" dirty="0"/>
              <a:t>ONE</a:t>
            </a:r>
            <a:r>
              <a:rPr lang="en-US" altLang="en-US" sz="1600" dirty="0"/>
              <a:t> audit per chapter per year.</a:t>
            </a:r>
          </a:p>
          <a:p>
            <a:endParaRPr lang="en-US" altLang="en-US" sz="1600" dirty="0"/>
          </a:p>
          <a:p>
            <a:r>
              <a:rPr lang="en-US" altLang="en-US" sz="1600" dirty="0"/>
              <a:t>Other audits can be </a:t>
            </a:r>
            <a:r>
              <a:rPr lang="en-US" altLang="en-US" sz="1600" dirty="0" smtClean="0"/>
              <a:t>conducted </a:t>
            </a:r>
            <a:r>
              <a:rPr lang="en-US" altLang="en-US" sz="1600" dirty="0"/>
              <a:t>by volunteers and changes shared with SHRM throughout the year.</a:t>
            </a:r>
          </a:p>
          <a:p>
            <a:endParaRPr lang="en-US" altLang="en-US" sz="2000" dirty="0"/>
          </a:p>
          <a:p>
            <a:endParaRPr lang="en-US" dirty="0"/>
          </a:p>
        </p:txBody>
      </p:sp>
      <p:pic>
        <p:nvPicPr>
          <p:cNvPr id="5" name="Picture 6" descr="C:\Users\strent\AppData\Local\Microsoft\Windows\Temporary Internet Files\Content.IE5\G39IKRCV\MC90043164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2672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480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Designation Forms</a:t>
            </a:r>
            <a:endParaRPr lang="en-US" dirty="0"/>
          </a:p>
        </p:txBody>
      </p:sp>
      <p:sp>
        <p:nvSpPr>
          <p:cNvPr id="4" name="Text Placeholder 3"/>
          <p:cNvSpPr>
            <a:spLocks noGrp="1"/>
          </p:cNvSpPr>
          <p:nvPr>
            <p:ph type="body" sz="quarter" idx="14"/>
          </p:nvPr>
        </p:nvSpPr>
        <p:spPr/>
        <p:txBody>
          <a:bodyPr>
            <a:normAutofit/>
          </a:bodyPr>
          <a:lstStyle/>
          <a:p>
            <a:pPr>
              <a:buFont typeface="Times" charset="0"/>
              <a:buChar char="•"/>
              <a:defRPr/>
            </a:pPr>
            <a:r>
              <a:rPr lang="en-US" dirty="0">
                <a:ea typeface="MS PGothic" pitchFamily="34" charset="-128"/>
              </a:rPr>
              <a:t>Primary Chapter Designation Form </a:t>
            </a:r>
            <a:r>
              <a:rPr lang="en-US" b="1" dirty="0">
                <a:ea typeface="MS PGothic" pitchFamily="34" charset="-128"/>
              </a:rPr>
              <a:t>submission deadline – NEW!  </a:t>
            </a:r>
          </a:p>
          <a:p>
            <a:pPr lvl="1">
              <a:defRPr/>
            </a:pPr>
            <a:r>
              <a:rPr lang="en-US" sz="1800" dirty="0" smtClean="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From </a:t>
            </a:r>
            <a:r>
              <a:rPr lang="en-US" sz="18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January – November, CDFs must be received by the 5</a:t>
            </a:r>
            <a:r>
              <a:rPr lang="en-US" sz="1800" baseline="300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th</a:t>
            </a:r>
            <a:r>
              <a:rPr lang="en-US" sz="18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 business day </a:t>
            </a:r>
            <a:r>
              <a:rPr lang="en-US" sz="1800" u="sng"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prior</a:t>
            </a:r>
            <a:r>
              <a:rPr lang="en-US" sz="18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 to the end of the month to be </a:t>
            </a:r>
            <a:r>
              <a:rPr lang="en-US" sz="1800" dirty="0" smtClean="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processed.</a:t>
            </a:r>
          </a:p>
          <a:p>
            <a:pPr lvl="1">
              <a:defRPr/>
            </a:pPr>
            <a:r>
              <a:rPr lang="en-US" sz="1800" dirty="0" smtClean="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For </a:t>
            </a:r>
            <a:r>
              <a:rPr lang="en-US" sz="18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December, must be received by December 15</a:t>
            </a:r>
            <a:r>
              <a:rPr lang="en-US" sz="1800" baseline="300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th</a:t>
            </a:r>
            <a:r>
              <a:rPr lang="en-US" sz="1800" dirty="0">
                <a:solidFill>
                  <a:schemeClr val="tx1">
                    <a:lumMod val="65000"/>
                    <a:lumOff val="35000"/>
                  </a:schemeClr>
                </a:solidFill>
                <a:latin typeface="Microsoft Sans Serif" panose="020B0604020202020204" pitchFamily="34" charset="0"/>
                <a:ea typeface="MS PGothic" pitchFamily="34" charset="-128"/>
                <a:cs typeface="Microsoft Sans Serif" panose="020B0604020202020204" pitchFamily="34" charset="0"/>
              </a:rPr>
              <a:t> to be processed by the end of the year.</a:t>
            </a:r>
          </a:p>
          <a:p>
            <a:r>
              <a:rPr lang="en-US" dirty="0"/>
              <a:t>While a SHRM member may belong to more than one affiliated chapter, only </a:t>
            </a:r>
            <a:r>
              <a:rPr lang="en-US" u="sng" dirty="0"/>
              <a:t>one</a:t>
            </a:r>
            <a:r>
              <a:rPr lang="en-US" dirty="0"/>
              <a:t> chapter may be designated as that member's primary chapter.  The member is free to change that designation as he/she wishes.  Primary Chapter Designation </a:t>
            </a:r>
            <a:r>
              <a:rPr lang="en-US" dirty="0" smtClean="0"/>
              <a:t>Forms are </a:t>
            </a:r>
            <a:r>
              <a:rPr lang="en-US" dirty="0"/>
              <a:t>signed directives </a:t>
            </a:r>
            <a:r>
              <a:rPr lang="en-US" dirty="0">
                <a:solidFill>
                  <a:schemeClr val="accent6">
                    <a:lumMod val="75000"/>
                  </a:schemeClr>
                </a:solidFill>
              </a:rPr>
              <a:t>from the member to SHRM authorizing SHRM to change his/her primary chapter </a:t>
            </a:r>
            <a:r>
              <a:rPr lang="en-US" dirty="0" smtClean="0">
                <a:solidFill>
                  <a:schemeClr val="accent6">
                    <a:lumMod val="75000"/>
                  </a:schemeClr>
                </a:solidFill>
              </a:rPr>
              <a:t>designation</a:t>
            </a:r>
            <a:r>
              <a:rPr lang="en-US" dirty="0">
                <a:solidFill>
                  <a:schemeClr val="accent6">
                    <a:lumMod val="75000"/>
                  </a:schemeClr>
                </a:solidFill>
              </a:rPr>
              <a:t>.</a:t>
            </a:r>
          </a:p>
          <a:p>
            <a:r>
              <a:rPr lang="en-US" dirty="0"/>
              <a:t>The </a:t>
            </a:r>
            <a:r>
              <a:rPr lang="en-US" dirty="0" smtClean="0"/>
              <a:t>form </a:t>
            </a:r>
            <a:r>
              <a:rPr lang="en-US" dirty="0"/>
              <a:t>is completed by the member and </a:t>
            </a:r>
            <a:r>
              <a:rPr lang="en-US" dirty="0" smtClean="0"/>
              <a:t>faxed or emailed to SHRM.</a:t>
            </a:r>
            <a:r>
              <a:rPr lang="en-US" dirty="0"/>
              <a:t>  Upon receipt of the executed form, the member's primary chapter will be changed.  To ensure changes are made during the appropriate month, submission deadlines are in place.</a:t>
            </a:r>
          </a:p>
          <a:p>
            <a:endParaRPr lang="en-US" dirty="0"/>
          </a:p>
        </p:txBody>
      </p:sp>
    </p:spTree>
    <p:extLst>
      <p:ext uri="{BB962C8B-B14F-4D97-AF65-F5344CB8AC3E}">
        <p14:creationId xmlns:p14="http://schemas.microsoft.com/office/powerpoint/2010/main" val="2329048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In-Transition Membership</a:t>
            </a:r>
            <a:endParaRPr lang="en-US" dirty="0"/>
          </a:p>
        </p:txBody>
      </p:sp>
      <p:sp>
        <p:nvSpPr>
          <p:cNvPr id="3" name="Text Placeholder 2"/>
          <p:cNvSpPr>
            <a:spLocks noGrp="1"/>
          </p:cNvSpPr>
          <p:nvPr>
            <p:ph type="body" sz="quarter" idx="13"/>
          </p:nvPr>
        </p:nvSpPr>
        <p:spPr/>
        <p:txBody>
          <a:bodyPr/>
          <a:lstStyle/>
          <a:p>
            <a:r>
              <a:rPr lang="en-US" dirty="0" smtClean="0"/>
              <a:t>Please share with your members</a:t>
            </a:r>
            <a:endParaRPr lang="en-US" dirty="0"/>
          </a:p>
        </p:txBody>
      </p:sp>
      <p:sp>
        <p:nvSpPr>
          <p:cNvPr id="4" name="Text Placeholder 3"/>
          <p:cNvSpPr>
            <a:spLocks noGrp="1"/>
          </p:cNvSpPr>
          <p:nvPr>
            <p:ph type="body" sz="quarter" idx="14"/>
          </p:nvPr>
        </p:nvSpPr>
        <p:spPr/>
        <p:txBody>
          <a:bodyPr/>
          <a:lstStyle/>
          <a:p>
            <a:r>
              <a:rPr lang="en-US" altLang="en-US" dirty="0"/>
              <a:t>SHRM offers a one-time-only benefit of a free one-year continuation of membership to any </a:t>
            </a:r>
            <a:r>
              <a:rPr lang="en-US" altLang="en-US" u="sng" dirty="0"/>
              <a:t>current</a:t>
            </a:r>
            <a:r>
              <a:rPr lang="en-US" altLang="en-US" dirty="0"/>
              <a:t> member who has been downsized</a:t>
            </a:r>
          </a:p>
          <a:p>
            <a:endParaRPr lang="en-US" altLang="en-US" dirty="0"/>
          </a:p>
          <a:p>
            <a:r>
              <a:rPr lang="en-US" altLang="en-US" dirty="0"/>
              <a:t>Must already be a member of SHRM</a:t>
            </a:r>
          </a:p>
          <a:p>
            <a:endParaRPr lang="en-US" altLang="en-US" dirty="0"/>
          </a:p>
          <a:p>
            <a:r>
              <a:rPr lang="en-US" altLang="en-US" dirty="0"/>
              <a:t>Contact SHRM’s Member Care Department for more information</a:t>
            </a:r>
          </a:p>
          <a:p>
            <a:endParaRPr lang="en-US" altLang="en-US" dirty="0"/>
          </a:p>
          <a:p>
            <a:r>
              <a:rPr lang="en-US" altLang="en-US" dirty="0"/>
              <a:t>Consider offering this option to your own members – great for retention!</a:t>
            </a:r>
          </a:p>
          <a:p>
            <a:endParaRPr lang="en-US" dirty="0"/>
          </a:p>
        </p:txBody>
      </p:sp>
    </p:spTree>
    <p:extLst>
      <p:ext uri="{BB962C8B-B14F-4D97-AF65-F5344CB8AC3E}">
        <p14:creationId xmlns:p14="http://schemas.microsoft.com/office/powerpoint/2010/main" val="3211412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Leader Information Form (CLIF)</a:t>
            </a:r>
            <a:endParaRPr lang="en-US" dirty="0"/>
          </a:p>
        </p:txBody>
      </p:sp>
      <p:sp>
        <p:nvSpPr>
          <p:cNvPr id="3" name="Text Placeholder 2"/>
          <p:cNvSpPr>
            <a:spLocks noGrp="1"/>
          </p:cNvSpPr>
          <p:nvPr>
            <p:ph type="body" sz="quarter" idx="13"/>
          </p:nvPr>
        </p:nvSpPr>
        <p:spPr/>
        <p:txBody>
          <a:bodyPr/>
          <a:lstStyle/>
          <a:p>
            <a:r>
              <a:rPr lang="en-US" dirty="0" smtClean="0"/>
              <a:t>Due December 1</a:t>
            </a:r>
            <a:endParaRPr lang="en-US" dirty="0"/>
          </a:p>
        </p:txBody>
      </p:sp>
      <p:sp>
        <p:nvSpPr>
          <p:cNvPr id="4" name="Text Placeholder 3"/>
          <p:cNvSpPr>
            <a:spLocks noGrp="1"/>
          </p:cNvSpPr>
          <p:nvPr>
            <p:ph type="body" sz="quarter" idx="14"/>
          </p:nvPr>
        </p:nvSpPr>
        <p:spPr/>
        <p:txBody>
          <a:bodyPr/>
          <a:lstStyle/>
          <a:p>
            <a:r>
              <a:rPr lang="en-US" altLang="en-US" dirty="0"/>
              <a:t>Online form for your chapter to submit complete board/volunteer roster</a:t>
            </a:r>
          </a:p>
          <a:p>
            <a:endParaRPr lang="en-US" altLang="en-US" dirty="0"/>
          </a:p>
          <a:p>
            <a:r>
              <a:rPr lang="en-US" altLang="en-US" b="1" dirty="0">
                <a:solidFill>
                  <a:schemeClr val="accent6">
                    <a:lumMod val="75000"/>
                  </a:schemeClr>
                </a:solidFill>
              </a:rPr>
              <a:t>Due by 12/1, even if you don’t have all roles filled by </a:t>
            </a:r>
            <a:r>
              <a:rPr lang="en-US" altLang="en-US" b="1" dirty="0" smtClean="0">
                <a:solidFill>
                  <a:schemeClr val="accent6">
                    <a:lumMod val="75000"/>
                  </a:schemeClr>
                </a:solidFill>
              </a:rPr>
              <a:t>then</a:t>
            </a:r>
          </a:p>
          <a:p>
            <a:endParaRPr lang="en-US" altLang="en-US" b="1" dirty="0">
              <a:solidFill>
                <a:schemeClr val="accent6">
                  <a:lumMod val="75000"/>
                </a:schemeClr>
              </a:solidFill>
            </a:endParaRPr>
          </a:p>
          <a:p>
            <a:r>
              <a:rPr lang="en-US" altLang="en-US" b="1" dirty="0">
                <a:solidFill>
                  <a:schemeClr val="accent6">
                    <a:lumMod val="75000"/>
                  </a:schemeClr>
                </a:solidFill>
              </a:rPr>
              <a:t>List those roles you know, and provide remaining volunteer list later</a:t>
            </a:r>
          </a:p>
          <a:p>
            <a:endParaRPr lang="en-US" altLang="en-US" u="sng" dirty="0"/>
          </a:p>
          <a:p>
            <a:r>
              <a:rPr lang="en-US" altLang="en-US" u="sng" dirty="0"/>
              <a:t>Required</a:t>
            </a:r>
            <a:r>
              <a:rPr lang="en-US" altLang="en-US" dirty="0"/>
              <a:t> for all chapters</a:t>
            </a:r>
          </a:p>
          <a:p>
            <a:endParaRPr lang="en-US" altLang="en-US" dirty="0"/>
          </a:p>
          <a:p>
            <a:r>
              <a:rPr lang="en-US" altLang="en-US" dirty="0"/>
              <a:t>Allows SHRM to keep in touch with your board members to announce new tools, webcasts, etc.</a:t>
            </a:r>
          </a:p>
          <a:p>
            <a:endParaRPr lang="en-US" dirty="0" smtClean="0"/>
          </a:p>
          <a:p>
            <a:endParaRPr lang="en-US" dirty="0"/>
          </a:p>
        </p:txBody>
      </p:sp>
      <p:sp>
        <p:nvSpPr>
          <p:cNvPr id="5" name="TextBox 3"/>
          <p:cNvSpPr txBox="1">
            <a:spLocks noChangeArrowheads="1"/>
          </p:cNvSpPr>
          <p:nvPr/>
        </p:nvSpPr>
        <p:spPr bwMode="auto">
          <a:xfrm>
            <a:off x="1752600" y="5384006"/>
            <a:ext cx="5929313" cy="369888"/>
          </a:xfrm>
          <a:prstGeom prst="rect">
            <a:avLst/>
          </a:prstGeom>
          <a:solidFill>
            <a:schemeClr val="accent6">
              <a:lumMod val="40000"/>
              <a:lumOff val="60000"/>
            </a:schemeClr>
          </a:solidFill>
          <a:ln w="3175">
            <a:solidFill>
              <a:schemeClr val="tx1"/>
            </a:solidFill>
            <a:miter lim="800000"/>
            <a:headEnd/>
            <a:tailEnd/>
          </a:ln>
        </p:spPr>
        <p:txBody>
          <a:bodyPr wrap="none">
            <a:spAutoFit/>
          </a:bodyPr>
          <a:lstStyle>
            <a:lvl1pPr eaLnBrk="0" hangingPunct="0">
              <a:defRPr sz="2400">
                <a:solidFill>
                  <a:srgbClr val="0A4B80"/>
                </a:solidFill>
                <a:latin typeface="Arial" charset="0"/>
                <a:cs typeface="Times New Roman" pitchFamily="18" charset="0"/>
              </a:defRPr>
            </a:lvl1pPr>
            <a:lvl2pPr marL="742950" indent="-285750" eaLnBrk="0" hangingPunct="0">
              <a:defRPr sz="2400">
                <a:solidFill>
                  <a:srgbClr val="0A4B80"/>
                </a:solidFill>
                <a:latin typeface="Arial" charset="0"/>
                <a:cs typeface="Times New Roman" pitchFamily="18" charset="0"/>
              </a:defRPr>
            </a:lvl2pPr>
            <a:lvl3pPr marL="1143000" indent="-228600" eaLnBrk="0" hangingPunct="0">
              <a:defRPr sz="2400">
                <a:solidFill>
                  <a:srgbClr val="0A4B80"/>
                </a:solidFill>
                <a:latin typeface="Arial" charset="0"/>
                <a:cs typeface="Times New Roman" pitchFamily="18" charset="0"/>
              </a:defRPr>
            </a:lvl3pPr>
            <a:lvl4pPr marL="1600200" indent="-228600" eaLnBrk="0" hangingPunct="0">
              <a:defRPr sz="2400">
                <a:solidFill>
                  <a:srgbClr val="0A4B80"/>
                </a:solidFill>
                <a:latin typeface="Arial" charset="0"/>
                <a:cs typeface="Times New Roman" pitchFamily="18" charset="0"/>
              </a:defRPr>
            </a:lvl4pPr>
            <a:lvl5pPr marL="2057400" indent="-228600" eaLnBrk="0" hangingPunct="0">
              <a:defRPr sz="2400">
                <a:solidFill>
                  <a:srgbClr val="0A4B80"/>
                </a:solidFill>
                <a:latin typeface="Arial" charset="0"/>
                <a:cs typeface="Times New Roman" pitchFamily="18" charset="0"/>
              </a:defRPr>
            </a:lvl5pPr>
            <a:lvl6pPr marL="2514600" indent="-228600" eaLnBrk="0" fontAlgn="base" hangingPunct="0">
              <a:spcBef>
                <a:spcPct val="0"/>
              </a:spcBef>
              <a:spcAft>
                <a:spcPct val="0"/>
              </a:spcAft>
              <a:defRPr sz="2400">
                <a:solidFill>
                  <a:srgbClr val="0A4B80"/>
                </a:solidFill>
                <a:latin typeface="Arial" charset="0"/>
                <a:cs typeface="Times New Roman" pitchFamily="18" charset="0"/>
              </a:defRPr>
            </a:lvl6pPr>
            <a:lvl7pPr marL="2971800" indent="-228600" eaLnBrk="0" fontAlgn="base" hangingPunct="0">
              <a:spcBef>
                <a:spcPct val="0"/>
              </a:spcBef>
              <a:spcAft>
                <a:spcPct val="0"/>
              </a:spcAft>
              <a:defRPr sz="2400">
                <a:solidFill>
                  <a:srgbClr val="0A4B80"/>
                </a:solidFill>
                <a:latin typeface="Arial" charset="0"/>
                <a:cs typeface="Times New Roman" pitchFamily="18" charset="0"/>
              </a:defRPr>
            </a:lvl7pPr>
            <a:lvl8pPr marL="3429000" indent="-228600" eaLnBrk="0" fontAlgn="base" hangingPunct="0">
              <a:spcBef>
                <a:spcPct val="0"/>
              </a:spcBef>
              <a:spcAft>
                <a:spcPct val="0"/>
              </a:spcAft>
              <a:defRPr sz="2400">
                <a:solidFill>
                  <a:srgbClr val="0A4B80"/>
                </a:solidFill>
                <a:latin typeface="Arial" charset="0"/>
                <a:cs typeface="Times New Roman" pitchFamily="18" charset="0"/>
              </a:defRPr>
            </a:lvl8pPr>
            <a:lvl9pPr marL="3886200" indent="-228600" eaLnBrk="0" fontAlgn="base" hangingPunct="0">
              <a:spcBef>
                <a:spcPct val="0"/>
              </a:spcBef>
              <a:spcAft>
                <a:spcPct val="0"/>
              </a:spcAft>
              <a:defRPr sz="2400">
                <a:solidFill>
                  <a:srgbClr val="0A4B80"/>
                </a:solidFill>
                <a:latin typeface="Arial" charset="0"/>
                <a:cs typeface="Times New Roman" pitchFamily="18" charset="0"/>
              </a:defRPr>
            </a:lvl9pPr>
          </a:lstStyle>
          <a:p>
            <a:pPr eaLnBrk="1" hangingPunct="1"/>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Must submit on time to qualify for </a:t>
            </a:r>
            <a:r>
              <a:rPr lang="en-US" altLang="en-US" sz="1800" u="sng" dirty="0">
                <a:solidFill>
                  <a:schemeClr val="tx1">
                    <a:lumMod val="65000"/>
                    <a:lumOff val="35000"/>
                  </a:schemeClr>
                </a:solidFill>
                <a:latin typeface="Microsoft Sans Serif" panose="020B0604020202020204" pitchFamily="34" charset="0"/>
                <a:cs typeface="Microsoft Sans Serif" panose="020B0604020202020204" pitchFamily="34" charset="0"/>
              </a:rPr>
              <a:t>any</a:t>
            </a: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 award for the year</a:t>
            </a:r>
          </a:p>
        </p:txBody>
      </p:sp>
    </p:spTree>
    <p:extLst>
      <p:ext uri="{BB962C8B-B14F-4D97-AF65-F5344CB8AC3E}">
        <p14:creationId xmlns:p14="http://schemas.microsoft.com/office/powerpoint/2010/main" val="1242366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bwMode="auto">
          <a:xfrm>
            <a:off x="1295400" y="76200"/>
            <a:ext cx="6553200" cy="84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3600" b="1" smtClean="0">
                <a:solidFill>
                  <a:schemeClr val="bg1"/>
                </a:solidFill>
                <a:cs typeface="Geneva" pitchFamily="1" charset="-128"/>
              </a:rPr>
              <a:t>The New SHRM Credentials</a:t>
            </a:r>
          </a:p>
        </p:txBody>
      </p:sp>
      <p:sp>
        <p:nvSpPr>
          <p:cNvPr id="10" name="TextBox 9"/>
          <p:cNvSpPr txBox="1"/>
          <p:nvPr/>
        </p:nvSpPr>
        <p:spPr>
          <a:xfrm>
            <a:off x="457200" y="3548063"/>
            <a:ext cx="8153400" cy="2892425"/>
          </a:xfrm>
          <a:prstGeom prst="rect">
            <a:avLst/>
          </a:prstGeom>
          <a:noFill/>
        </p:spPr>
        <p:txBody>
          <a:bodyPr>
            <a:spAutoFit/>
          </a:bodyPr>
          <a:lstStyle/>
          <a:p>
            <a:pPr fontAlgn="base">
              <a:spcAft>
                <a:spcPct val="0"/>
              </a:spcAft>
              <a:defRPr/>
            </a:pPr>
            <a:r>
              <a:rPr lang="en-US" sz="1550" dirty="0">
                <a:solidFill>
                  <a:srgbClr val="000000"/>
                </a:solidFill>
                <a:ea typeface="SimHei" pitchFamily="49" charset="-122"/>
              </a:rPr>
              <a:t>We’ve created the SHRM-CP and SHRM-SCP to: </a:t>
            </a:r>
          </a:p>
          <a:p>
            <a:pPr fontAlgn="base">
              <a:spcAft>
                <a:spcPct val="0"/>
              </a:spcAft>
              <a:defRPr/>
            </a:pPr>
            <a:endParaRPr lang="en-US" sz="1100" dirty="0">
              <a:solidFill>
                <a:srgbClr val="000000"/>
              </a:solidFill>
              <a:ea typeface="SimHei" pitchFamily="49" charset="-122"/>
            </a:endParaRPr>
          </a:p>
          <a:p>
            <a:pPr marL="285750" indent="-285750" fontAlgn="base">
              <a:spcAft>
                <a:spcPct val="0"/>
              </a:spcAft>
              <a:buFont typeface="Courier New" pitchFamily="49" charset="0"/>
              <a:buChar char="o"/>
              <a:defRPr/>
            </a:pPr>
            <a:r>
              <a:rPr lang="en-US" sz="1550" dirty="0">
                <a:solidFill>
                  <a:srgbClr val="000000"/>
                </a:solidFill>
                <a:ea typeface="SimHei" pitchFamily="49" charset="-122"/>
              </a:rPr>
              <a:t>Encourage HR professionals to acquire the knowledge and behaviors required for effective performance and career success;</a:t>
            </a:r>
          </a:p>
          <a:p>
            <a:pPr fontAlgn="base">
              <a:spcAft>
                <a:spcPct val="0"/>
              </a:spcAft>
              <a:defRPr/>
            </a:pPr>
            <a:endParaRPr lang="en-US" sz="1100" dirty="0">
              <a:solidFill>
                <a:srgbClr val="000000"/>
              </a:solidFill>
              <a:ea typeface="SimHei" pitchFamily="49" charset="-122"/>
            </a:endParaRPr>
          </a:p>
          <a:p>
            <a:pPr marL="285750" indent="-285750" fontAlgn="base">
              <a:spcAft>
                <a:spcPct val="0"/>
              </a:spcAft>
              <a:buFont typeface="Courier New" pitchFamily="49" charset="0"/>
              <a:buChar char="o"/>
              <a:defRPr/>
            </a:pPr>
            <a:r>
              <a:rPr lang="en-US" sz="1550" dirty="0">
                <a:solidFill>
                  <a:srgbClr val="000000"/>
                </a:solidFill>
                <a:ea typeface="SimHei" pitchFamily="49" charset="-122"/>
              </a:rPr>
              <a:t>Establish a certification that is highly relevant to employers, and meets the needs of business;</a:t>
            </a:r>
          </a:p>
          <a:p>
            <a:pPr fontAlgn="base">
              <a:spcAft>
                <a:spcPct val="0"/>
              </a:spcAft>
              <a:defRPr/>
            </a:pPr>
            <a:endParaRPr lang="en-US" sz="1100" dirty="0">
              <a:solidFill>
                <a:srgbClr val="000000"/>
              </a:solidFill>
              <a:ea typeface="SimHei" pitchFamily="49" charset="-122"/>
            </a:endParaRPr>
          </a:p>
          <a:p>
            <a:pPr marL="285750" indent="-285750" fontAlgn="base">
              <a:spcAft>
                <a:spcPct val="0"/>
              </a:spcAft>
              <a:buFont typeface="Courier New" pitchFamily="49" charset="0"/>
              <a:buChar char="o"/>
              <a:defRPr/>
            </a:pPr>
            <a:r>
              <a:rPr lang="en-US" sz="1550" dirty="0">
                <a:solidFill>
                  <a:srgbClr val="000000"/>
                </a:solidFill>
                <a:ea typeface="SimHei" pitchFamily="49" charset="-122"/>
              </a:rPr>
              <a:t>Grow certification in the HR profession; and</a:t>
            </a:r>
          </a:p>
          <a:p>
            <a:pPr fontAlgn="base">
              <a:spcAft>
                <a:spcPct val="0"/>
              </a:spcAft>
              <a:defRPr/>
            </a:pPr>
            <a:endParaRPr lang="en-US" sz="1100" dirty="0">
              <a:solidFill>
                <a:srgbClr val="000000"/>
              </a:solidFill>
              <a:ea typeface="SimHei" pitchFamily="49" charset="-122"/>
            </a:endParaRPr>
          </a:p>
          <a:p>
            <a:pPr marL="285750" indent="-285750" fontAlgn="base">
              <a:spcAft>
                <a:spcPct val="0"/>
              </a:spcAft>
              <a:buFont typeface="Courier New" pitchFamily="49" charset="0"/>
              <a:buChar char="o"/>
              <a:defRPr/>
            </a:pPr>
            <a:r>
              <a:rPr lang="en-US" sz="1550" dirty="0">
                <a:solidFill>
                  <a:srgbClr val="000000"/>
                </a:solidFill>
                <a:ea typeface="SimHei" pitchFamily="49" charset="-122"/>
              </a:rPr>
              <a:t>Create a new and universal standard for HR.</a:t>
            </a:r>
          </a:p>
          <a:p>
            <a:pPr eaLnBrk="0" fontAlgn="base" hangingPunct="0">
              <a:spcBef>
                <a:spcPct val="0"/>
              </a:spcBef>
              <a:spcAft>
                <a:spcPct val="0"/>
              </a:spcAft>
              <a:defRPr/>
            </a:pPr>
            <a:endParaRPr lang="en-US" sz="2400" dirty="0">
              <a:solidFill>
                <a:srgbClr val="000000"/>
              </a:solidFill>
              <a:ea typeface="SimHei" pitchFamily="49" charset="-122"/>
            </a:endParaRPr>
          </a:p>
        </p:txBody>
      </p:sp>
      <p:sp>
        <p:nvSpPr>
          <p:cNvPr id="32772" name="TextBox 10"/>
          <p:cNvSpPr txBox="1">
            <a:spLocks noChangeArrowheads="1"/>
          </p:cNvSpPr>
          <p:nvPr/>
        </p:nvSpPr>
        <p:spPr bwMode="auto">
          <a:xfrm>
            <a:off x="1524000" y="3733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eaLnBrk="0" fontAlgn="base" hangingPunct="0">
              <a:spcBef>
                <a:spcPct val="0"/>
              </a:spcBef>
              <a:spcAft>
                <a:spcPct val="0"/>
              </a:spcAft>
            </a:pPr>
            <a:endParaRPr lang="en-US" altLang="en-US" smtClean="0">
              <a:solidFill>
                <a:srgbClr val="000000"/>
              </a:solidFill>
            </a:endParaRPr>
          </a:p>
        </p:txBody>
      </p:sp>
      <p:sp>
        <p:nvSpPr>
          <p:cNvPr id="12" name="TextBox 11"/>
          <p:cNvSpPr txBox="1"/>
          <p:nvPr/>
        </p:nvSpPr>
        <p:spPr>
          <a:xfrm>
            <a:off x="-15875" y="1147763"/>
            <a:ext cx="9159875" cy="636587"/>
          </a:xfrm>
          <a:prstGeom prst="rect">
            <a:avLst/>
          </a:prstGeom>
          <a:solidFill>
            <a:srgbClr val="D1D1F0">
              <a:alpha val="50196"/>
            </a:srgbClr>
          </a:solidFill>
        </p:spPr>
        <p:txBody>
          <a:bodyPr>
            <a:spAutoFit/>
          </a:bodyPr>
          <a:lstStyle/>
          <a:p>
            <a:pPr algn="ctr" fontAlgn="base">
              <a:spcBef>
                <a:spcPts val="400"/>
              </a:spcBef>
              <a:spcAft>
                <a:spcPct val="0"/>
              </a:spcAft>
              <a:defRPr/>
            </a:pPr>
            <a:r>
              <a:rPr lang="en-US" sz="1600" dirty="0">
                <a:solidFill>
                  <a:srgbClr val="000000"/>
                </a:solidFill>
                <a:ea typeface="SimHei" pitchFamily="49" charset="-122"/>
              </a:rPr>
              <a:t>We believe these new credentials will become the </a:t>
            </a:r>
          </a:p>
          <a:p>
            <a:pPr algn="ctr" fontAlgn="base">
              <a:spcBef>
                <a:spcPts val="400"/>
              </a:spcBef>
              <a:spcAft>
                <a:spcPct val="0"/>
              </a:spcAft>
              <a:defRPr/>
            </a:pPr>
            <a:r>
              <a:rPr lang="en-US" sz="1600" dirty="0">
                <a:solidFill>
                  <a:srgbClr val="000000"/>
                </a:solidFill>
                <a:ea typeface="SimHei" pitchFamily="49" charset="-122"/>
              </a:rPr>
              <a:t>globally-recognized</a:t>
            </a:r>
            <a:r>
              <a:rPr lang="en-US" sz="1600" b="1" dirty="0">
                <a:solidFill>
                  <a:srgbClr val="3C91CC"/>
                </a:solidFill>
                <a:ea typeface="SimHei" pitchFamily="49" charset="-122"/>
              </a:rPr>
              <a:t> </a:t>
            </a:r>
            <a:r>
              <a:rPr lang="en-US" sz="1600" b="1" dirty="0">
                <a:solidFill>
                  <a:srgbClr val="1A78BA"/>
                </a:solidFill>
                <a:ea typeface="SimHei" pitchFamily="49" charset="-122"/>
                <a:cs typeface="Caecilia LT Std Roman"/>
              </a:rPr>
              <a:t>standard of excellence</a:t>
            </a:r>
            <a:r>
              <a:rPr lang="en-US" sz="1600" b="1" dirty="0">
                <a:solidFill>
                  <a:srgbClr val="1A78BA"/>
                </a:solidFill>
                <a:ea typeface="SimHei" pitchFamily="49" charset="-122"/>
                <a:cs typeface="Caecilia LT Std Bold"/>
              </a:rPr>
              <a:t> </a:t>
            </a:r>
            <a:r>
              <a:rPr lang="en-US" sz="1600" dirty="0">
                <a:solidFill>
                  <a:srgbClr val="000000"/>
                </a:solidFill>
                <a:ea typeface="SimHei" pitchFamily="49" charset="-122"/>
                <a:cs typeface="Caecilia LT Std Bold"/>
              </a:rPr>
              <a:t>in HR</a:t>
            </a:r>
            <a:r>
              <a:rPr lang="en-US" sz="1600" dirty="0">
                <a:solidFill>
                  <a:srgbClr val="000000"/>
                </a:solidFill>
                <a:ea typeface="SimHei" pitchFamily="49" charset="-122"/>
              </a:rPr>
              <a:t>.</a:t>
            </a:r>
          </a:p>
        </p:txBody>
      </p:sp>
      <p:pic>
        <p:nvPicPr>
          <p:cNvPr id="32774" name="Picture 9" descr="S:\Collaboration\Marketing\Marketing &amp; Business Development\PROGRAM MARKETING\1. Learning Systems\2015\Images\SHRM-CP and SHRM-SCP Logos\Certified Professional\JPG\SHRM-LOGO_Certified_Professional_4C.jpg"/>
          <p:cNvPicPr>
            <a:picLocks noChangeAspect="1" noChangeArrowheads="1"/>
          </p:cNvPicPr>
          <p:nvPr/>
        </p:nvPicPr>
        <p:blipFill>
          <a:blip r:embed="rId3" cstate="print">
            <a:extLst>
              <a:ext uri="{28A0092B-C50C-407E-A947-70E740481C1C}">
                <a14:useLocalDpi xmlns:a14="http://schemas.microsoft.com/office/drawing/2010/main" val="0"/>
              </a:ext>
            </a:extLst>
          </a:blip>
          <a:srcRect b="9375"/>
          <a:stretch>
            <a:fillRect/>
          </a:stretch>
        </p:blipFill>
        <p:spPr bwMode="auto">
          <a:xfrm>
            <a:off x="1524000" y="1828800"/>
            <a:ext cx="26892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0" descr="S:\Collaboration\Marketing\Marketing &amp; Business Development\PROGRAM MARKETING\1. Learning Systems\2015\Images\SHRM-CP and SHRM-SCP Logos\Senior_Certified_Professional\JPG\SHRM-LOGO_Senior_Certified_Professional_4C.jpg"/>
          <p:cNvPicPr>
            <a:picLocks noChangeAspect="1" noChangeArrowheads="1"/>
          </p:cNvPicPr>
          <p:nvPr/>
        </p:nvPicPr>
        <p:blipFill>
          <a:blip r:embed="rId4" cstate="print">
            <a:extLst>
              <a:ext uri="{28A0092B-C50C-407E-A947-70E740481C1C}">
                <a14:useLocalDpi xmlns:a14="http://schemas.microsoft.com/office/drawing/2010/main" val="0"/>
              </a:ext>
            </a:extLst>
          </a:blip>
          <a:srcRect b="9029"/>
          <a:stretch>
            <a:fillRect/>
          </a:stretch>
        </p:blipFill>
        <p:spPr bwMode="auto">
          <a:xfrm>
            <a:off x="4953000" y="1822450"/>
            <a:ext cx="26892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a:xfrm>
            <a:off x="6553200" y="6248400"/>
            <a:ext cx="1905000" cy="457200"/>
          </a:xfrm>
        </p:spPr>
        <p:txBody>
          <a:bodyPr/>
          <a:lstStyle/>
          <a:p>
            <a:pPr>
              <a:defRPr/>
            </a:pPr>
            <a:fld id="{949C8F1A-FBB1-42CB-AC5B-F4B804FED52C}" type="slidenum">
              <a:rPr lang="en-US" altLang="zh-CN" sz="1600" smtClean="0">
                <a:solidFill>
                  <a:srgbClr val="000000"/>
                </a:solidFill>
                <a:latin typeface="Arial"/>
              </a:rPr>
              <a:pPr>
                <a:defRPr/>
              </a:pPr>
              <a:t>40</a:t>
            </a:fld>
            <a:endParaRPr lang="en-US" altLang="zh-CN" sz="1600" dirty="0">
              <a:solidFill>
                <a:srgbClr val="000000"/>
              </a:solidFill>
              <a:latin typeface="Arial"/>
            </a:endParaRPr>
          </a:p>
        </p:txBody>
      </p:sp>
    </p:spTree>
    <p:extLst>
      <p:ext uri="{BB962C8B-B14F-4D97-AF65-F5344CB8AC3E}">
        <p14:creationId xmlns:p14="http://schemas.microsoft.com/office/powerpoint/2010/main" val="494459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295400" y="76200"/>
            <a:ext cx="6553200" cy="841375"/>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Geneva"/>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a:defRPr>
            </a:lvl5pPr>
            <a:lvl6pPr marL="457200" algn="ctr" rtl="0" eaLnBrk="1" fontAlgn="base" hangingPunct="1">
              <a:spcBef>
                <a:spcPct val="0"/>
              </a:spcBef>
              <a:spcAft>
                <a:spcPct val="0"/>
              </a:spcAft>
              <a:defRPr sz="4400">
                <a:solidFill>
                  <a:schemeClr val="tx2"/>
                </a:solidFill>
                <a:latin typeface="Arial" charset="0"/>
                <a:ea typeface="Geneva" pitchFamily="1" charset="-128"/>
              </a:defRPr>
            </a:lvl6pPr>
            <a:lvl7pPr marL="914400" algn="ctr" rtl="0" eaLnBrk="1" fontAlgn="base" hangingPunct="1">
              <a:spcBef>
                <a:spcPct val="0"/>
              </a:spcBef>
              <a:spcAft>
                <a:spcPct val="0"/>
              </a:spcAft>
              <a:defRPr sz="4400">
                <a:solidFill>
                  <a:schemeClr val="tx2"/>
                </a:solidFill>
                <a:latin typeface="Arial" charset="0"/>
                <a:ea typeface="Geneva" pitchFamily="1" charset="-128"/>
              </a:defRPr>
            </a:lvl7pPr>
            <a:lvl8pPr marL="1371600" algn="ctr" rtl="0" eaLnBrk="1" fontAlgn="base" hangingPunct="1">
              <a:spcBef>
                <a:spcPct val="0"/>
              </a:spcBef>
              <a:spcAft>
                <a:spcPct val="0"/>
              </a:spcAft>
              <a:defRPr sz="4400">
                <a:solidFill>
                  <a:schemeClr val="tx2"/>
                </a:solidFill>
                <a:latin typeface="Arial" charset="0"/>
                <a:ea typeface="Geneva" pitchFamily="1" charset="-128"/>
              </a:defRPr>
            </a:lvl8pPr>
            <a:lvl9pPr marL="1828800" algn="ctr" rtl="0" eaLnBrk="1" fontAlgn="base" hangingPunct="1">
              <a:spcBef>
                <a:spcPct val="0"/>
              </a:spcBef>
              <a:spcAft>
                <a:spcPct val="0"/>
              </a:spcAft>
              <a:defRPr sz="4400">
                <a:solidFill>
                  <a:schemeClr val="tx2"/>
                </a:solidFill>
                <a:latin typeface="Arial" charset="0"/>
                <a:ea typeface="Geneva" pitchFamily="1" charset="-128"/>
              </a:defRPr>
            </a:lvl9pPr>
          </a:lstStyle>
          <a:p>
            <a:pPr>
              <a:defRPr/>
            </a:pPr>
            <a:r>
              <a:rPr lang="en-US" sz="3600" b="1" kern="0" dirty="0" smtClean="0">
                <a:solidFill>
                  <a:srgbClr val="FFFFFF"/>
                </a:solidFill>
              </a:rPr>
              <a:t>Key Features of Certification</a:t>
            </a:r>
            <a:endParaRPr lang="en-US" sz="3600" b="1" kern="0" dirty="0">
              <a:solidFill>
                <a:srgbClr val="FFFFFF"/>
              </a:solidFill>
            </a:endParaRPr>
          </a:p>
        </p:txBody>
      </p:sp>
      <p:graphicFrame>
        <p:nvGraphicFramePr>
          <p:cNvPr id="11" name="Diagram 10"/>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fld id="{17E078A6-36C9-4219-9BE5-E70ABF0DF7D9}" type="slidenum">
              <a:rPr lang="en-US" altLang="zh-CN" sz="1600" smtClean="0">
                <a:solidFill>
                  <a:srgbClr val="000000"/>
                </a:solidFill>
              </a:rPr>
              <a:pPr/>
              <a:t>41</a:t>
            </a:fld>
            <a:endParaRPr lang="en-US" altLang="zh-CN" sz="1600" smtClean="0">
              <a:solidFill>
                <a:srgbClr val="000000"/>
              </a:solidFill>
            </a:endParaRPr>
          </a:p>
        </p:txBody>
      </p:sp>
    </p:spTree>
    <p:extLst>
      <p:ext uri="{BB962C8B-B14F-4D97-AF65-F5344CB8AC3E}">
        <p14:creationId xmlns:p14="http://schemas.microsoft.com/office/powerpoint/2010/main" val="33594258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fld id="{096D1707-B7CA-45AF-A25B-B84ACDB34A18}" type="slidenum">
              <a:rPr lang="en-US" altLang="zh-CN" sz="1600">
                <a:solidFill>
                  <a:schemeClr val="bg1"/>
                </a:solidFill>
              </a:rPr>
              <a:pPr/>
              <a:t>42</a:t>
            </a:fld>
            <a:endParaRPr lang="en-US" altLang="zh-CN" sz="1600">
              <a:solidFill>
                <a:schemeClr val="bg1"/>
              </a:solidFill>
            </a:endParaRPr>
          </a:p>
        </p:txBody>
      </p:sp>
      <p:sp>
        <p:nvSpPr>
          <p:cNvPr id="48131" name="Rectangle 4"/>
          <p:cNvSpPr>
            <a:spLocks noChangeArrowheads="1"/>
          </p:cNvSpPr>
          <p:nvPr/>
        </p:nvSpPr>
        <p:spPr bwMode="auto">
          <a:xfrm>
            <a:off x="3743325" y="215900"/>
            <a:ext cx="25795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SimHei" panose="02010609060101010101" pitchFamily="49" charset="-122"/>
              </a:defRPr>
            </a:lvl1pPr>
            <a:lvl2pPr marL="742950" indent="-285750">
              <a:defRPr sz="2400">
                <a:solidFill>
                  <a:schemeClr val="tx1"/>
                </a:solidFill>
                <a:latin typeface="Arial" panose="020B0604020202020204" pitchFamily="34" charset="0"/>
                <a:ea typeface="SimHei" panose="02010609060101010101" pitchFamily="49" charset="-122"/>
              </a:defRPr>
            </a:lvl2pPr>
            <a:lvl3pPr marL="1143000" indent="-228600">
              <a:defRPr sz="2400">
                <a:solidFill>
                  <a:schemeClr val="tx1"/>
                </a:solidFill>
                <a:latin typeface="Arial" panose="020B0604020202020204" pitchFamily="34" charset="0"/>
                <a:ea typeface="SimHei" panose="02010609060101010101" pitchFamily="49" charset="-122"/>
              </a:defRPr>
            </a:lvl3pPr>
            <a:lvl4pPr marL="1600200" indent="-228600">
              <a:defRPr sz="2400">
                <a:solidFill>
                  <a:schemeClr val="tx1"/>
                </a:solidFill>
                <a:latin typeface="Arial" panose="020B0604020202020204" pitchFamily="34" charset="0"/>
                <a:ea typeface="SimHei" panose="02010609060101010101" pitchFamily="49" charset="-122"/>
              </a:defRPr>
            </a:lvl4pPr>
            <a:lvl5pPr marL="2057400" indent="-228600">
              <a:defRPr sz="2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SimHei" panose="02010609060101010101" pitchFamily="49" charset="-122"/>
              </a:defRPr>
            </a:lvl9pPr>
          </a:lstStyle>
          <a:p>
            <a:r>
              <a:rPr lang="en-US" altLang="en-US" sz="3200">
                <a:solidFill>
                  <a:schemeClr val="bg1"/>
                </a:solidFill>
              </a:rPr>
              <a:t>SHRM BoCK</a:t>
            </a:r>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298" y="914400"/>
            <a:ext cx="6858000" cy="560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009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295400" y="76200"/>
            <a:ext cx="6553200" cy="841375"/>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Geneva"/>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a:defRPr>
            </a:lvl5pPr>
            <a:lvl6pPr marL="457200" algn="ctr" rtl="0" eaLnBrk="1" fontAlgn="base" hangingPunct="1">
              <a:spcBef>
                <a:spcPct val="0"/>
              </a:spcBef>
              <a:spcAft>
                <a:spcPct val="0"/>
              </a:spcAft>
              <a:defRPr sz="4400">
                <a:solidFill>
                  <a:schemeClr val="tx2"/>
                </a:solidFill>
                <a:latin typeface="Arial" charset="0"/>
                <a:ea typeface="Geneva" pitchFamily="1" charset="-128"/>
              </a:defRPr>
            </a:lvl6pPr>
            <a:lvl7pPr marL="914400" algn="ctr" rtl="0" eaLnBrk="1" fontAlgn="base" hangingPunct="1">
              <a:spcBef>
                <a:spcPct val="0"/>
              </a:spcBef>
              <a:spcAft>
                <a:spcPct val="0"/>
              </a:spcAft>
              <a:defRPr sz="4400">
                <a:solidFill>
                  <a:schemeClr val="tx2"/>
                </a:solidFill>
                <a:latin typeface="Arial" charset="0"/>
                <a:ea typeface="Geneva" pitchFamily="1" charset="-128"/>
              </a:defRPr>
            </a:lvl7pPr>
            <a:lvl8pPr marL="1371600" algn="ctr" rtl="0" eaLnBrk="1" fontAlgn="base" hangingPunct="1">
              <a:spcBef>
                <a:spcPct val="0"/>
              </a:spcBef>
              <a:spcAft>
                <a:spcPct val="0"/>
              </a:spcAft>
              <a:defRPr sz="4400">
                <a:solidFill>
                  <a:schemeClr val="tx2"/>
                </a:solidFill>
                <a:latin typeface="Arial" charset="0"/>
                <a:ea typeface="Geneva" pitchFamily="1" charset="-128"/>
              </a:defRPr>
            </a:lvl8pPr>
            <a:lvl9pPr marL="1828800" algn="ctr" rtl="0" eaLnBrk="1" fontAlgn="base" hangingPunct="1">
              <a:spcBef>
                <a:spcPct val="0"/>
              </a:spcBef>
              <a:spcAft>
                <a:spcPct val="0"/>
              </a:spcAft>
              <a:defRPr sz="4400">
                <a:solidFill>
                  <a:schemeClr val="tx2"/>
                </a:solidFill>
                <a:latin typeface="Arial" charset="0"/>
                <a:ea typeface="Geneva" pitchFamily="1" charset="-128"/>
              </a:defRPr>
            </a:lvl9pPr>
          </a:lstStyle>
          <a:p>
            <a:pPr>
              <a:defRPr/>
            </a:pPr>
            <a:r>
              <a:rPr lang="en-US" sz="3200" b="1" kern="0" dirty="0" smtClean="0">
                <a:solidFill>
                  <a:srgbClr val="FFFFFF"/>
                </a:solidFill>
              </a:rPr>
              <a:t>Testing for Competencies</a:t>
            </a:r>
            <a:endParaRPr lang="en-US" sz="3200" b="1" kern="0" dirty="0">
              <a:solidFill>
                <a:srgbClr val="FFFFFF"/>
              </a:solidFill>
            </a:endParaRPr>
          </a:p>
        </p:txBody>
      </p:sp>
      <p:sp>
        <p:nvSpPr>
          <p:cNvPr id="17" name="Content Placeholder 2"/>
          <p:cNvSpPr txBox="1">
            <a:spLocks/>
          </p:cNvSpPr>
          <p:nvPr/>
        </p:nvSpPr>
        <p:spPr>
          <a:xfrm>
            <a:off x="990600" y="2362200"/>
            <a:ext cx="6934200" cy="3048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spcBef>
                <a:spcPts val="1800"/>
              </a:spcBef>
              <a:buFont typeface="Courier New" pitchFamily="49" charset="0"/>
              <a:buChar char="o"/>
              <a:defRPr/>
            </a:pPr>
            <a:r>
              <a:rPr lang="en-US" sz="1600" kern="0" dirty="0" smtClean="0">
                <a:solidFill>
                  <a:srgbClr val="000000"/>
                </a:solidFill>
              </a:rPr>
              <a:t>SJ items describe a scenario and provide a variety of behavioral-based approaches to resolving the issue; examinees are asked to select the most appropriate approach; several questions may be based on the same scenario  </a:t>
            </a:r>
          </a:p>
          <a:p>
            <a:pPr>
              <a:spcBef>
                <a:spcPts val="1800"/>
              </a:spcBef>
              <a:buFont typeface="Courier New" pitchFamily="49" charset="0"/>
              <a:buChar char="o"/>
              <a:defRPr/>
            </a:pPr>
            <a:r>
              <a:rPr lang="en-US" sz="1600" dirty="0" smtClean="0">
                <a:solidFill>
                  <a:srgbClr val="000000"/>
                </a:solidFill>
              </a:rPr>
              <a:t>SJ exams are proven in measuring </a:t>
            </a:r>
            <a:r>
              <a:rPr lang="en-US" sz="1600" dirty="0">
                <a:solidFill>
                  <a:srgbClr val="000000"/>
                </a:solidFill>
              </a:rPr>
              <a:t>competencies</a:t>
            </a:r>
            <a:endParaRPr lang="en-US" sz="1600" kern="0" dirty="0" smtClean="0">
              <a:solidFill>
                <a:srgbClr val="000000"/>
              </a:solidFill>
            </a:endParaRPr>
          </a:p>
          <a:p>
            <a:pPr>
              <a:spcBef>
                <a:spcPts val="1800"/>
              </a:spcBef>
              <a:buFont typeface="Courier New" pitchFamily="49" charset="0"/>
              <a:buChar char="o"/>
              <a:defRPr/>
            </a:pPr>
            <a:r>
              <a:rPr lang="en-US" sz="1600" kern="0" dirty="0" smtClean="0">
                <a:solidFill>
                  <a:srgbClr val="000000"/>
                </a:solidFill>
              </a:rPr>
              <a:t>SJ exams are a well-established, valid approach to assessment </a:t>
            </a:r>
          </a:p>
          <a:p>
            <a:pPr>
              <a:spcBef>
                <a:spcPts val="1800"/>
              </a:spcBef>
              <a:buFont typeface="Courier New" pitchFamily="49" charset="0"/>
              <a:buChar char="o"/>
              <a:defRPr/>
            </a:pPr>
            <a:r>
              <a:rPr lang="en-US" sz="1600" kern="0" dirty="0" smtClean="0">
                <a:solidFill>
                  <a:srgbClr val="000000"/>
                </a:solidFill>
              </a:rPr>
              <a:t>SHRM is partnering with a premier test development organization with deep expertise in the development of SJ-based exams</a:t>
            </a:r>
          </a:p>
          <a:p>
            <a:pPr marL="0" indent="0" eaLnBrk="1" hangingPunct="1">
              <a:buFontTx/>
              <a:buNone/>
              <a:defRPr/>
            </a:pPr>
            <a:endParaRPr lang="en-US" sz="1000" kern="0" dirty="0" smtClean="0">
              <a:solidFill>
                <a:srgbClr val="000000"/>
              </a:solidFill>
            </a:endParaRPr>
          </a:p>
          <a:p>
            <a:pPr eaLnBrk="1" hangingPunct="1">
              <a:defRPr/>
            </a:pPr>
            <a:endParaRPr lang="en-US" sz="1000" kern="0" dirty="0" smtClean="0">
              <a:solidFill>
                <a:srgbClr val="000000"/>
              </a:solidFill>
            </a:endParaRPr>
          </a:p>
          <a:p>
            <a:pPr eaLnBrk="1" hangingPunct="1">
              <a:defRPr/>
            </a:pPr>
            <a:endParaRPr lang="en-US" kern="0" dirty="0">
              <a:solidFill>
                <a:srgbClr val="000000"/>
              </a:solidFill>
            </a:endParaRPr>
          </a:p>
        </p:txBody>
      </p:sp>
      <p:sp>
        <p:nvSpPr>
          <p:cNvPr id="18" name="TextBox 17"/>
          <p:cNvSpPr txBox="1"/>
          <p:nvPr/>
        </p:nvSpPr>
        <p:spPr>
          <a:xfrm>
            <a:off x="-15875" y="1147763"/>
            <a:ext cx="9159875" cy="933450"/>
          </a:xfrm>
          <a:prstGeom prst="rect">
            <a:avLst/>
          </a:prstGeom>
          <a:solidFill>
            <a:srgbClr val="D1D1F0">
              <a:alpha val="50196"/>
            </a:srgbClr>
          </a:solidFill>
        </p:spPr>
        <p:txBody>
          <a:bodyPr>
            <a:spAutoFit/>
          </a:bodyPr>
          <a:lstStyle/>
          <a:p>
            <a:pPr algn="ctr" fontAlgn="base">
              <a:spcBef>
                <a:spcPts val="400"/>
              </a:spcBef>
              <a:spcAft>
                <a:spcPct val="0"/>
              </a:spcAft>
              <a:defRPr/>
            </a:pPr>
            <a:r>
              <a:rPr lang="en-US" sz="1600" dirty="0">
                <a:solidFill>
                  <a:srgbClr val="000000"/>
                </a:solidFill>
                <a:ea typeface="SimHei" pitchFamily="49" charset="-122"/>
              </a:rPr>
              <a:t>The SHRM-CP and SHRM-SCP exams will include a </a:t>
            </a:r>
            <a:r>
              <a:rPr lang="en-US" sz="1600" b="1" dirty="0">
                <a:solidFill>
                  <a:srgbClr val="1A78BA"/>
                </a:solidFill>
                <a:ea typeface="SimHei" pitchFamily="49" charset="-122"/>
              </a:rPr>
              <a:t>combination</a:t>
            </a:r>
            <a:r>
              <a:rPr lang="en-US" sz="1600" dirty="0">
                <a:solidFill>
                  <a:srgbClr val="000000"/>
                </a:solidFill>
                <a:ea typeface="SimHei" pitchFamily="49" charset="-122"/>
              </a:rPr>
              <a:t> of</a:t>
            </a:r>
          </a:p>
          <a:p>
            <a:pPr algn="ctr" fontAlgn="base">
              <a:spcBef>
                <a:spcPts val="400"/>
              </a:spcBef>
              <a:spcAft>
                <a:spcPct val="0"/>
              </a:spcAft>
              <a:defRPr/>
            </a:pPr>
            <a:r>
              <a:rPr lang="en-US" sz="1600" b="1" dirty="0">
                <a:solidFill>
                  <a:srgbClr val="1A78BA"/>
                </a:solidFill>
                <a:ea typeface="SimHei" pitchFamily="49" charset="-122"/>
              </a:rPr>
              <a:t>knowledge-oriented</a:t>
            </a:r>
            <a:r>
              <a:rPr lang="en-US" sz="1600" dirty="0">
                <a:solidFill>
                  <a:srgbClr val="000000"/>
                </a:solidFill>
                <a:ea typeface="SimHei" pitchFamily="49" charset="-122"/>
              </a:rPr>
              <a:t> and </a:t>
            </a:r>
            <a:r>
              <a:rPr lang="en-US" sz="1600" b="1" dirty="0">
                <a:solidFill>
                  <a:srgbClr val="1A78BA"/>
                </a:solidFill>
                <a:ea typeface="SimHei" pitchFamily="49" charset="-122"/>
              </a:rPr>
              <a:t>competency-based</a:t>
            </a:r>
            <a:r>
              <a:rPr lang="en-US" sz="1600" dirty="0">
                <a:solidFill>
                  <a:srgbClr val="000000"/>
                </a:solidFill>
                <a:ea typeface="SimHei" pitchFamily="49" charset="-122"/>
              </a:rPr>
              <a:t> questions. </a:t>
            </a:r>
          </a:p>
          <a:p>
            <a:pPr algn="ctr" fontAlgn="base">
              <a:spcBef>
                <a:spcPts val="400"/>
              </a:spcBef>
              <a:spcAft>
                <a:spcPct val="0"/>
              </a:spcAft>
              <a:defRPr/>
            </a:pPr>
            <a:r>
              <a:rPr lang="en-US" sz="1600" dirty="0">
                <a:solidFill>
                  <a:srgbClr val="000000"/>
                </a:solidFill>
                <a:ea typeface="SimHei" pitchFamily="49" charset="-122"/>
              </a:rPr>
              <a:t>The exam will be </a:t>
            </a:r>
            <a:r>
              <a:rPr lang="en-US" sz="1600" b="1" dirty="0">
                <a:solidFill>
                  <a:srgbClr val="1A78BA"/>
                </a:solidFill>
                <a:ea typeface="SimHei" pitchFamily="49" charset="-122"/>
              </a:rPr>
              <a:t>130-150 questions </a:t>
            </a:r>
            <a:r>
              <a:rPr lang="en-US" sz="1600" dirty="0">
                <a:solidFill>
                  <a:srgbClr val="000000"/>
                </a:solidFill>
                <a:ea typeface="SimHei" pitchFamily="49" charset="-122"/>
              </a:rPr>
              <a:t>and will take approximately 3 hours to complete. </a:t>
            </a:r>
          </a:p>
        </p:txBody>
      </p:sp>
      <p:sp>
        <p:nvSpPr>
          <p:cNvPr id="3686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fld id="{A0DC98CD-AAC9-485A-9D48-8053FBB4D4F8}" type="slidenum">
              <a:rPr lang="en-US" altLang="zh-CN" sz="1600" smtClean="0">
                <a:solidFill>
                  <a:srgbClr val="000000"/>
                </a:solidFill>
              </a:rPr>
              <a:pPr/>
              <a:t>43</a:t>
            </a:fld>
            <a:endParaRPr lang="en-US" altLang="zh-CN" sz="1600" smtClean="0">
              <a:solidFill>
                <a:srgbClr val="000000"/>
              </a:solidFill>
            </a:endParaRPr>
          </a:p>
        </p:txBody>
      </p:sp>
    </p:spTree>
    <p:extLst>
      <p:ext uri="{BB962C8B-B14F-4D97-AF65-F5344CB8AC3E}">
        <p14:creationId xmlns:p14="http://schemas.microsoft.com/office/powerpoint/2010/main" val="1208546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76200"/>
            <a:ext cx="6553200" cy="841375"/>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Geneva"/>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a:defRPr>
            </a:lvl5pPr>
            <a:lvl6pPr marL="457200" algn="ctr" rtl="0" eaLnBrk="1" fontAlgn="base" hangingPunct="1">
              <a:spcBef>
                <a:spcPct val="0"/>
              </a:spcBef>
              <a:spcAft>
                <a:spcPct val="0"/>
              </a:spcAft>
              <a:defRPr sz="4400">
                <a:solidFill>
                  <a:schemeClr val="tx2"/>
                </a:solidFill>
                <a:latin typeface="Arial" charset="0"/>
                <a:ea typeface="Geneva" pitchFamily="1" charset="-128"/>
              </a:defRPr>
            </a:lvl6pPr>
            <a:lvl7pPr marL="914400" algn="ctr" rtl="0" eaLnBrk="1" fontAlgn="base" hangingPunct="1">
              <a:spcBef>
                <a:spcPct val="0"/>
              </a:spcBef>
              <a:spcAft>
                <a:spcPct val="0"/>
              </a:spcAft>
              <a:defRPr sz="4400">
                <a:solidFill>
                  <a:schemeClr val="tx2"/>
                </a:solidFill>
                <a:latin typeface="Arial" charset="0"/>
                <a:ea typeface="Geneva" pitchFamily="1" charset="-128"/>
              </a:defRPr>
            </a:lvl7pPr>
            <a:lvl8pPr marL="1371600" algn="ctr" rtl="0" eaLnBrk="1" fontAlgn="base" hangingPunct="1">
              <a:spcBef>
                <a:spcPct val="0"/>
              </a:spcBef>
              <a:spcAft>
                <a:spcPct val="0"/>
              </a:spcAft>
              <a:defRPr sz="4400">
                <a:solidFill>
                  <a:schemeClr val="tx2"/>
                </a:solidFill>
                <a:latin typeface="Arial" charset="0"/>
                <a:ea typeface="Geneva" pitchFamily="1" charset="-128"/>
              </a:defRPr>
            </a:lvl8pPr>
            <a:lvl9pPr marL="1828800" algn="ctr" rtl="0" eaLnBrk="1" fontAlgn="base" hangingPunct="1">
              <a:spcBef>
                <a:spcPct val="0"/>
              </a:spcBef>
              <a:spcAft>
                <a:spcPct val="0"/>
              </a:spcAft>
              <a:defRPr sz="4400">
                <a:solidFill>
                  <a:schemeClr val="tx2"/>
                </a:solidFill>
                <a:latin typeface="Arial" charset="0"/>
                <a:ea typeface="Geneva" pitchFamily="1" charset="-128"/>
              </a:defRPr>
            </a:lvl9pPr>
          </a:lstStyle>
          <a:p>
            <a:pPr>
              <a:defRPr/>
            </a:pPr>
            <a:r>
              <a:rPr lang="en-US" sz="3200" b="1" kern="0" dirty="0" smtClean="0">
                <a:solidFill>
                  <a:srgbClr val="FFFFFF"/>
                </a:solidFill>
              </a:rPr>
              <a:t>Eligibility Requirements</a:t>
            </a:r>
            <a:endParaRPr lang="en-US" sz="3200" b="1" kern="0" dirty="0">
              <a:solidFill>
                <a:srgbClr val="FFFFFF"/>
              </a:solidFill>
            </a:endParaRPr>
          </a:p>
        </p:txBody>
      </p:sp>
      <p:sp>
        <p:nvSpPr>
          <p:cNvPr id="6" name="TextBox 5"/>
          <p:cNvSpPr txBox="1"/>
          <p:nvPr/>
        </p:nvSpPr>
        <p:spPr>
          <a:xfrm>
            <a:off x="-15875" y="4960938"/>
            <a:ext cx="9159875" cy="830262"/>
          </a:xfrm>
          <a:prstGeom prst="rect">
            <a:avLst/>
          </a:prstGeom>
          <a:solidFill>
            <a:srgbClr val="D1D1F0">
              <a:alpha val="50196"/>
            </a:srgbClr>
          </a:solidFill>
        </p:spPr>
        <p:txBody>
          <a:bodyPr>
            <a:spAutoFit/>
          </a:bodyPr>
          <a:lstStyle/>
          <a:p>
            <a:pPr algn="ctr" fontAlgn="base">
              <a:spcAft>
                <a:spcPct val="0"/>
              </a:spcAft>
              <a:defRPr/>
            </a:pPr>
            <a:r>
              <a:rPr lang="en-US" sz="1600" dirty="0">
                <a:solidFill>
                  <a:srgbClr val="000000"/>
                </a:solidFill>
                <a:ea typeface="SimHei" pitchFamily="49" charset="-122"/>
                <a:cs typeface="Caecilia LT Std Roman"/>
              </a:rPr>
              <a:t>The SHRM certification program recognizes the </a:t>
            </a:r>
            <a:r>
              <a:rPr lang="en-US" sz="1600" b="1" dirty="0">
                <a:solidFill>
                  <a:srgbClr val="3C91CC"/>
                </a:solidFill>
                <a:ea typeface="SimHei" pitchFamily="49" charset="-122"/>
                <a:cs typeface="Caecilia LT Std Roman"/>
              </a:rPr>
              <a:t>value of formal HR education</a:t>
            </a:r>
            <a:r>
              <a:rPr lang="en-US" sz="1600" dirty="0">
                <a:solidFill>
                  <a:srgbClr val="000000"/>
                </a:solidFill>
                <a:ea typeface="SimHei" pitchFamily="49" charset="-122"/>
                <a:cs typeface="Caecilia LT Std Roman"/>
              </a:rPr>
              <a:t>, </a:t>
            </a:r>
          </a:p>
          <a:p>
            <a:pPr algn="ctr" fontAlgn="base">
              <a:spcAft>
                <a:spcPct val="0"/>
              </a:spcAft>
              <a:defRPr/>
            </a:pPr>
            <a:r>
              <a:rPr lang="en-US" sz="1600" dirty="0">
                <a:solidFill>
                  <a:srgbClr val="000000"/>
                </a:solidFill>
                <a:ea typeface="SimHei" pitchFamily="49" charset="-122"/>
                <a:cs typeface="Caecilia LT Std Roman"/>
              </a:rPr>
              <a:t>makes certification </a:t>
            </a:r>
            <a:r>
              <a:rPr lang="en-US" sz="1600" b="1" dirty="0">
                <a:solidFill>
                  <a:srgbClr val="3C91CC"/>
                </a:solidFill>
                <a:ea typeface="SimHei" pitchFamily="49" charset="-122"/>
                <a:cs typeface="Caecilia LT Std Roman"/>
              </a:rPr>
              <a:t>accessible to professionals </a:t>
            </a:r>
            <a:r>
              <a:rPr lang="en-US" sz="1600" dirty="0">
                <a:solidFill>
                  <a:srgbClr val="000000"/>
                </a:solidFill>
                <a:ea typeface="SimHei" pitchFamily="49" charset="-122"/>
                <a:cs typeface="Caecilia LT Std Roman"/>
              </a:rPr>
              <a:t>with less-than-full-time work arrangements,</a:t>
            </a:r>
          </a:p>
          <a:p>
            <a:pPr algn="ctr" fontAlgn="base">
              <a:spcAft>
                <a:spcPct val="0"/>
              </a:spcAft>
              <a:defRPr/>
            </a:pPr>
            <a:r>
              <a:rPr lang="en-US" sz="1600" dirty="0">
                <a:solidFill>
                  <a:srgbClr val="000000"/>
                </a:solidFill>
                <a:ea typeface="SimHei" pitchFamily="49" charset="-122"/>
                <a:cs typeface="Caecilia LT Std Roman"/>
              </a:rPr>
              <a:t> and provides a </a:t>
            </a:r>
            <a:r>
              <a:rPr lang="en-US" sz="1600" b="1" dirty="0">
                <a:solidFill>
                  <a:srgbClr val="3C91CC"/>
                </a:solidFill>
                <a:ea typeface="SimHei" pitchFamily="49" charset="-122"/>
                <a:cs typeface="Caecilia LT Std Roman"/>
              </a:rPr>
              <a:t>pathway from SHRM-CP to SHRM-SCP</a:t>
            </a:r>
            <a:r>
              <a:rPr lang="en-US" sz="1600" dirty="0">
                <a:solidFill>
                  <a:srgbClr val="000000"/>
                </a:solidFill>
                <a:ea typeface="SimHei" pitchFamily="49" charset="-122"/>
                <a:cs typeface="Caecilia LT Std Roman"/>
              </a:rPr>
              <a:t>. </a:t>
            </a:r>
          </a:p>
        </p:txBody>
      </p:sp>
      <p:sp>
        <p:nvSpPr>
          <p:cNvPr id="4096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fld id="{CB98B991-313D-4FA9-A775-93C90856774B}" type="slidenum">
              <a:rPr lang="en-US" altLang="zh-CN" sz="1600" smtClean="0">
                <a:solidFill>
                  <a:srgbClr val="000000"/>
                </a:solidFill>
              </a:rPr>
              <a:pPr/>
              <a:t>44</a:t>
            </a:fld>
            <a:endParaRPr lang="en-US" altLang="zh-CN" sz="1600" smtClean="0">
              <a:solidFill>
                <a:srgbClr val="000000"/>
              </a:solidFill>
            </a:endParaRPr>
          </a:p>
        </p:txBody>
      </p:sp>
      <p:pic>
        <p:nvPicPr>
          <p:cNvPr id="40965"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763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3878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76200"/>
            <a:ext cx="6553200" cy="841375"/>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Geneva"/>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a:defRPr>
            </a:lvl5pPr>
            <a:lvl6pPr marL="457200" algn="ctr" rtl="0" eaLnBrk="1" fontAlgn="base" hangingPunct="1">
              <a:spcBef>
                <a:spcPct val="0"/>
              </a:spcBef>
              <a:spcAft>
                <a:spcPct val="0"/>
              </a:spcAft>
              <a:defRPr sz="4400">
                <a:solidFill>
                  <a:schemeClr val="tx2"/>
                </a:solidFill>
                <a:latin typeface="Arial" charset="0"/>
                <a:ea typeface="Geneva" pitchFamily="1" charset="-128"/>
              </a:defRPr>
            </a:lvl6pPr>
            <a:lvl7pPr marL="914400" algn="ctr" rtl="0" eaLnBrk="1" fontAlgn="base" hangingPunct="1">
              <a:spcBef>
                <a:spcPct val="0"/>
              </a:spcBef>
              <a:spcAft>
                <a:spcPct val="0"/>
              </a:spcAft>
              <a:defRPr sz="4400">
                <a:solidFill>
                  <a:schemeClr val="tx2"/>
                </a:solidFill>
                <a:latin typeface="Arial" charset="0"/>
                <a:ea typeface="Geneva" pitchFamily="1" charset="-128"/>
              </a:defRPr>
            </a:lvl7pPr>
            <a:lvl8pPr marL="1371600" algn="ctr" rtl="0" eaLnBrk="1" fontAlgn="base" hangingPunct="1">
              <a:spcBef>
                <a:spcPct val="0"/>
              </a:spcBef>
              <a:spcAft>
                <a:spcPct val="0"/>
              </a:spcAft>
              <a:defRPr sz="4400">
                <a:solidFill>
                  <a:schemeClr val="tx2"/>
                </a:solidFill>
                <a:latin typeface="Arial" charset="0"/>
                <a:ea typeface="Geneva" pitchFamily="1" charset="-128"/>
              </a:defRPr>
            </a:lvl8pPr>
            <a:lvl9pPr marL="1828800" algn="ctr" rtl="0" eaLnBrk="1" fontAlgn="base" hangingPunct="1">
              <a:spcBef>
                <a:spcPct val="0"/>
              </a:spcBef>
              <a:spcAft>
                <a:spcPct val="0"/>
              </a:spcAft>
              <a:defRPr sz="4400">
                <a:solidFill>
                  <a:schemeClr val="tx2"/>
                </a:solidFill>
                <a:latin typeface="Arial" charset="0"/>
                <a:ea typeface="Geneva" pitchFamily="1" charset="-128"/>
              </a:defRPr>
            </a:lvl9pPr>
          </a:lstStyle>
          <a:p>
            <a:pPr>
              <a:defRPr/>
            </a:pPr>
            <a:r>
              <a:rPr lang="en-US" sz="3200" b="1" kern="0" dirty="0" smtClean="0">
                <a:solidFill>
                  <a:srgbClr val="FFFFFF"/>
                </a:solidFill>
              </a:rPr>
              <a:t>Recertification Credits</a:t>
            </a:r>
            <a:endParaRPr lang="en-US" sz="3200" b="1" kern="0" dirty="0">
              <a:solidFill>
                <a:srgbClr val="FFFFFF"/>
              </a:solidFill>
            </a:endParaRPr>
          </a:p>
        </p:txBody>
      </p:sp>
      <p:graphicFrame>
        <p:nvGraphicFramePr>
          <p:cNvPr id="5" name="Table 4"/>
          <p:cNvGraphicFramePr>
            <a:graphicFrameLocks noGrp="1"/>
          </p:cNvGraphicFramePr>
          <p:nvPr/>
        </p:nvGraphicFramePr>
        <p:xfrm>
          <a:off x="457200" y="1066800"/>
          <a:ext cx="8153400" cy="5486429"/>
        </p:xfrm>
        <a:graphic>
          <a:graphicData uri="http://schemas.openxmlformats.org/drawingml/2006/table">
            <a:tbl>
              <a:tblPr firstRow="1" bandRow="1">
                <a:tableStyleId>{5C22544A-7EE6-4342-B048-85BDC9FD1C3A}</a:tableStyleId>
              </a:tblPr>
              <a:tblGrid>
                <a:gridCol w="1802330"/>
                <a:gridCol w="4291264"/>
                <a:gridCol w="2059806"/>
              </a:tblGrid>
              <a:tr h="1066792">
                <a:tc>
                  <a:txBody>
                    <a:bodyPr/>
                    <a:lstStyle/>
                    <a:p>
                      <a:pPr algn="ctr"/>
                      <a:r>
                        <a:rPr lang="en-US" sz="1600" b="1" dirty="0" smtClean="0"/>
                        <a:t>Category</a:t>
                      </a:r>
                      <a:endParaRPr lang="en-US" sz="1600" b="1" dirty="0"/>
                    </a:p>
                  </a:txBody>
                  <a:tcPr marT="45724" marB="45724" anchor="ctr">
                    <a:solidFill>
                      <a:srgbClr val="5C90E7"/>
                    </a:solidFill>
                  </a:tcPr>
                </a:tc>
                <a:tc>
                  <a:txBody>
                    <a:bodyPr/>
                    <a:lstStyle/>
                    <a:p>
                      <a:pPr algn="ctr"/>
                      <a:r>
                        <a:rPr lang="en-US" sz="1600" b="1" dirty="0" smtClean="0"/>
                        <a:t>Description/Examples</a:t>
                      </a:r>
                      <a:endParaRPr lang="en-US" sz="1600" b="1" dirty="0"/>
                    </a:p>
                  </a:txBody>
                  <a:tcPr marT="45724" marB="45724" anchor="ctr">
                    <a:solidFill>
                      <a:srgbClr val="5C90E7"/>
                    </a:solidFill>
                  </a:tcPr>
                </a:tc>
                <a:tc>
                  <a:txBody>
                    <a:bodyPr/>
                    <a:lstStyle/>
                    <a:p>
                      <a:pPr algn="ctr"/>
                      <a:r>
                        <a:rPr lang="en-US" sz="1600" b="1" dirty="0" smtClean="0"/>
                        <a:t>Maximum Number of Professional Development Credits (PDCs)</a:t>
                      </a:r>
                      <a:endParaRPr lang="en-US" sz="1600" b="1" dirty="0"/>
                    </a:p>
                  </a:txBody>
                  <a:tcPr marT="45724" marB="45724" anchor="ctr">
                    <a:solidFill>
                      <a:srgbClr val="5C90E7"/>
                    </a:solidFill>
                  </a:tcPr>
                </a:tc>
              </a:tr>
              <a:tr h="2103126">
                <a:tc>
                  <a:txBody>
                    <a:bodyPr/>
                    <a:lstStyle/>
                    <a:p>
                      <a:pPr marL="0" indent="0" algn="ctr">
                        <a:buFont typeface="Courier New" pitchFamily="49" charset="0"/>
                        <a:buNone/>
                      </a:pPr>
                      <a:r>
                        <a:rPr lang="en-US" sz="1400" b="1" baseline="0" dirty="0" smtClean="0"/>
                        <a:t>Advance Your Education</a:t>
                      </a:r>
                    </a:p>
                  </a:txBody>
                  <a:tcPr marT="45724" marB="45724" anchor="ctr">
                    <a:solidFill>
                      <a:srgbClr val="D1D1F0"/>
                    </a:solidFill>
                  </a:tcPr>
                </a:tc>
                <a:tc>
                  <a:txBody>
                    <a:bodyPr/>
                    <a:lstStyle/>
                    <a:p>
                      <a:pPr marL="0" indent="0">
                        <a:buFont typeface="Courier New" pitchFamily="49" charset="0"/>
                        <a:buNone/>
                      </a:pPr>
                      <a:r>
                        <a:rPr lang="en-US" sz="1400" baseline="0" dirty="0" smtClean="0"/>
                        <a:t>Continuing education such as:</a:t>
                      </a:r>
                      <a:endParaRPr lang="en-US" sz="1400" kern="1200" baseline="0" dirty="0" smtClean="0">
                        <a:solidFill>
                          <a:schemeClr val="dk1"/>
                        </a:solidFill>
                        <a:effectLst/>
                        <a:latin typeface="+mn-lt"/>
                        <a:ea typeface="+mn-ea"/>
                        <a:cs typeface="+mn-cs"/>
                      </a:endParaRPr>
                    </a:p>
                    <a:p>
                      <a:pPr marL="285750" indent="-285750">
                        <a:buFont typeface="Courier New" pitchFamily="49" charset="0"/>
                        <a:buChar char="o"/>
                      </a:pPr>
                      <a:r>
                        <a:rPr lang="en-US" sz="1400" kern="1200" baseline="0" dirty="0" smtClean="0">
                          <a:solidFill>
                            <a:schemeClr val="dk1"/>
                          </a:solidFill>
                          <a:effectLst/>
                          <a:latin typeface="+mn-lt"/>
                          <a:ea typeface="+mn-ea"/>
                          <a:cs typeface="+mn-cs"/>
                        </a:rPr>
                        <a:t>Conferences</a:t>
                      </a:r>
                    </a:p>
                    <a:p>
                      <a:pPr marL="285750" indent="-285750">
                        <a:buFont typeface="Courier New" pitchFamily="49" charset="0"/>
                        <a:buChar char="o"/>
                      </a:pPr>
                      <a:r>
                        <a:rPr lang="en-US" sz="1400" kern="1200" baseline="0" dirty="0" smtClean="0">
                          <a:solidFill>
                            <a:schemeClr val="dk1"/>
                          </a:solidFill>
                          <a:effectLst/>
                          <a:latin typeface="+mn-lt"/>
                          <a:ea typeface="+mn-ea"/>
                          <a:cs typeface="+mn-cs"/>
                        </a:rPr>
                        <a:t>College courses</a:t>
                      </a:r>
                    </a:p>
                    <a:p>
                      <a:pPr marL="285750" indent="-285750">
                        <a:buFont typeface="Courier New" pitchFamily="49" charset="0"/>
                        <a:buChar char="o"/>
                      </a:pPr>
                      <a:r>
                        <a:rPr lang="en-US" sz="1400" kern="1200" baseline="0" dirty="0" smtClean="0">
                          <a:solidFill>
                            <a:schemeClr val="dk1"/>
                          </a:solidFill>
                          <a:effectLst/>
                          <a:latin typeface="+mn-lt"/>
                          <a:ea typeface="+mn-ea"/>
                          <a:cs typeface="+mn-cs"/>
                        </a:rPr>
                        <a:t>Seminars</a:t>
                      </a:r>
                    </a:p>
                    <a:p>
                      <a:pPr marL="285750" indent="-285750">
                        <a:buFont typeface="Courier New" pitchFamily="49" charset="0"/>
                        <a:buChar char="o"/>
                      </a:pPr>
                      <a:r>
                        <a:rPr lang="en-US" sz="1400" kern="1200" baseline="0" dirty="0" smtClean="0">
                          <a:solidFill>
                            <a:schemeClr val="dk1"/>
                          </a:solidFill>
                          <a:effectLst/>
                          <a:latin typeface="+mn-lt"/>
                          <a:ea typeface="+mn-ea"/>
                          <a:cs typeface="+mn-cs"/>
                        </a:rPr>
                        <a:t>e-Learning</a:t>
                      </a:r>
                    </a:p>
                    <a:p>
                      <a:pPr marL="285750" indent="-285750">
                        <a:buFont typeface="Courier New" pitchFamily="49" charset="0"/>
                        <a:buChar char="o"/>
                      </a:pPr>
                      <a:r>
                        <a:rPr lang="en-US" sz="1400" kern="1200" baseline="0" dirty="0" smtClean="0">
                          <a:solidFill>
                            <a:schemeClr val="dk1"/>
                          </a:solidFill>
                          <a:effectLst/>
                          <a:latin typeface="+mn-lt"/>
                          <a:ea typeface="+mn-ea"/>
                          <a:cs typeface="+mn-cs"/>
                        </a:rPr>
                        <a:t>Chapter programs</a:t>
                      </a:r>
                    </a:p>
                    <a:p>
                      <a:pPr marL="285750" indent="-285750">
                        <a:buFont typeface="Courier New" pitchFamily="49" charset="0"/>
                        <a:buChar char="o"/>
                      </a:pPr>
                      <a:r>
                        <a:rPr lang="en-US" sz="1400" kern="1200" baseline="0" dirty="0" smtClean="0">
                          <a:solidFill>
                            <a:schemeClr val="dk1"/>
                          </a:solidFill>
                          <a:effectLst/>
                          <a:latin typeface="+mn-lt"/>
                          <a:ea typeface="+mn-ea"/>
                          <a:cs typeface="+mn-cs"/>
                        </a:rPr>
                        <a:t>Webcasts</a:t>
                      </a:r>
                    </a:p>
                    <a:p>
                      <a:pPr marL="285750" indent="-285750">
                        <a:buFont typeface="Courier New" pitchFamily="49" charset="0"/>
                        <a:buChar char="o"/>
                      </a:pPr>
                      <a:r>
                        <a:rPr lang="en-US" sz="1400" kern="1200" baseline="0" dirty="0" err="1" smtClean="0">
                          <a:solidFill>
                            <a:schemeClr val="dk1"/>
                          </a:solidFill>
                          <a:effectLst/>
                          <a:latin typeface="+mn-lt"/>
                          <a:ea typeface="+mn-ea"/>
                          <a:cs typeface="+mn-cs"/>
                        </a:rPr>
                        <a:t>Audiocasts</a:t>
                      </a:r>
                      <a:endParaRPr lang="en-US" sz="1400" kern="1200" baseline="0" dirty="0" smtClean="0">
                        <a:solidFill>
                          <a:schemeClr val="dk1"/>
                        </a:solidFill>
                        <a:effectLst/>
                        <a:latin typeface="+mn-lt"/>
                        <a:ea typeface="+mn-ea"/>
                        <a:cs typeface="+mn-cs"/>
                      </a:endParaRPr>
                    </a:p>
                    <a:p>
                      <a:pPr marL="285750" indent="-285750">
                        <a:buFont typeface="Courier New" pitchFamily="49" charset="0"/>
                        <a:buChar char="o"/>
                      </a:pPr>
                      <a:r>
                        <a:rPr lang="en-US" sz="1400" kern="1200" baseline="0" dirty="0" smtClean="0">
                          <a:solidFill>
                            <a:schemeClr val="dk1"/>
                          </a:solidFill>
                          <a:effectLst/>
                          <a:latin typeface="+mn-lt"/>
                          <a:ea typeface="+mn-ea"/>
                          <a:cs typeface="+mn-cs"/>
                        </a:rPr>
                        <a:t>Podcasts</a:t>
                      </a:r>
                    </a:p>
                  </a:txBody>
                  <a:tcPr marT="45724" marB="45724" anchor="ctr">
                    <a:solidFill>
                      <a:srgbClr val="D1D1F0"/>
                    </a:solidFill>
                  </a:tcPr>
                </a:tc>
                <a:tc>
                  <a:txBody>
                    <a:bodyPr/>
                    <a:lstStyle/>
                    <a:p>
                      <a:pPr marL="285750" indent="-285750">
                        <a:buFont typeface="Courier New" pitchFamily="49" charset="0"/>
                        <a:buChar char="o"/>
                      </a:pPr>
                      <a:r>
                        <a:rPr lang="en-US" sz="1400" baseline="0" dirty="0" smtClean="0"/>
                        <a:t>No maximum for instructor-led PDCs</a:t>
                      </a:r>
                    </a:p>
                    <a:p>
                      <a:pPr marL="0" indent="0">
                        <a:buFont typeface="Courier New" pitchFamily="49" charset="0"/>
                        <a:buNone/>
                      </a:pPr>
                      <a:endParaRPr lang="en-US" sz="1400" baseline="0" dirty="0" smtClean="0"/>
                    </a:p>
                    <a:p>
                      <a:pPr marL="285750" indent="-285750">
                        <a:buFont typeface="Courier New" pitchFamily="49" charset="0"/>
                        <a:buChar char="o"/>
                      </a:pPr>
                      <a:r>
                        <a:rPr lang="en-US" sz="1400" baseline="0" dirty="0" smtClean="0"/>
                        <a:t>Maximum of 30 credits for self-paced PDCs</a:t>
                      </a:r>
                    </a:p>
                  </a:txBody>
                  <a:tcPr marT="45724" marB="45724" anchor="ctr">
                    <a:solidFill>
                      <a:srgbClr val="D1D1F0"/>
                    </a:solidFill>
                  </a:tcPr>
                </a:tc>
              </a:tr>
              <a:tr h="944874">
                <a:tc>
                  <a:txBody>
                    <a:bodyPr/>
                    <a:lstStyle/>
                    <a:p>
                      <a:pPr marL="0" indent="0" algn="ctr">
                        <a:buFont typeface="Courier New" pitchFamily="49" charset="0"/>
                        <a:buNone/>
                      </a:pPr>
                      <a:r>
                        <a:rPr lang="en-US" sz="1400" b="1" dirty="0" smtClean="0"/>
                        <a:t>Advance</a:t>
                      </a:r>
                      <a:r>
                        <a:rPr lang="en-US" sz="1400" b="1" baseline="0" dirty="0" smtClean="0"/>
                        <a:t> Your Organization</a:t>
                      </a:r>
                      <a:endParaRPr lang="en-US" sz="1400" b="1" dirty="0"/>
                    </a:p>
                  </a:txBody>
                  <a:tcPr marT="45724" marB="45724" anchor="ctr"/>
                </a:tc>
                <a:tc>
                  <a:txBody>
                    <a:bodyPr/>
                    <a:lstStyle/>
                    <a:p>
                      <a:pPr marL="0" indent="0">
                        <a:buFont typeface="Courier New" pitchFamily="49" charset="0"/>
                        <a:buNone/>
                      </a:pPr>
                      <a:r>
                        <a:rPr lang="en-US" sz="1400" dirty="0" smtClean="0"/>
                        <a:t>Work projects endorsed by supervisor which support organizational goals and advance</a:t>
                      </a:r>
                      <a:r>
                        <a:rPr lang="en-US" sz="1400" baseline="0" dirty="0" smtClean="0"/>
                        <a:t> or demonstrate capabilities in one or more HR competency. </a:t>
                      </a:r>
                      <a:endParaRPr lang="en-US" sz="1400" b="1" dirty="0"/>
                    </a:p>
                  </a:txBody>
                  <a:tcPr marT="45724" marB="45724" anchor="ctr"/>
                </a:tc>
                <a:tc>
                  <a:txBody>
                    <a:bodyPr/>
                    <a:lstStyle/>
                    <a:p>
                      <a:pPr marL="171450" indent="-171450">
                        <a:buFont typeface="Courier New" pitchFamily="49" charset="0"/>
                        <a:buChar char="o"/>
                      </a:pPr>
                      <a:r>
                        <a:rPr lang="en-US" sz="1400" dirty="0" smtClean="0"/>
                        <a:t>Maximum</a:t>
                      </a:r>
                      <a:r>
                        <a:rPr lang="en-US" sz="1400" baseline="0" dirty="0" smtClean="0"/>
                        <a:t> of 20 PDCs per cycle</a:t>
                      </a:r>
                      <a:endParaRPr lang="en-US" sz="1400" dirty="0"/>
                    </a:p>
                  </a:txBody>
                  <a:tcPr marT="45724" marB="45724" anchor="ctr"/>
                </a:tc>
              </a:tr>
              <a:tr h="1371607">
                <a:tc>
                  <a:txBody>
                    <a:bodyPr/>
                    <a:lstStyle/>
                    <a:p>
                      <a:pPr marL="0" indent="0" algn="ctr">
                        <a:buFont typeface="Courier New" pitchFamily="49" charset="0"/>
                        <a:buNone/>
                      </a:pPr>
                      <a:r>
                        <a:rPr lang="en-US" sz="1400" b="1" baseline="0" dirty="0" smtClean="0"/>
                        <a:t>Advance Your Profession</a:t>
                      </a:r>
                    </a:p>
                  </a:txBody>
                  <a:tcPr marT="45724" marB="45724" anchor="ctr">
                    <a:solidFill>
                      <a:srgbClr val="D1D1F0"/>
                    </a:solidFill>
                  </a:tcPr>
                </a:tc>
                <a:tc>
                  <a:txBody>
                    <a:bodyPr/>
                    <a:lstStyle/>
                    <a:p>
                      <a:pPr marL="0" indent="0">
                        <a:buFont typeface="Courier New" pitchFamily="49" charset="0"/>
                        <a:buNone/>
                      </a:pPr>
                      <a:r>
                        <a:rPr lang="en-US" sz="1400" baseline="0" dirty="0" smtClean="0"/>
                        <a:t>Thought leadership and volunteer activities such as:</a:t>
                      </a:r>
                    </a:p>
                    <a:p>
                      <a:pPr marL="171450" indent="-171450">
                        <a:buFont typeface="Courier New" pitchFamily="49" charset="0"/>
                        <a:buChar char="o"/>
                      </a:pPr>
                      <a:r>
                        <a:rPr lang="en-US" sz="1400" baseline="0" dirty="0" smtClean="0"/>
                        <a:t>Professional membership</a:t>
                      </a:r>
                    </a:p>
                    <a:p>
                      <a:pPr marL="171450" indent="-171450">
                        <a:buFont typeface="Courier New" pitchFamily="49" charset="0"/>
                        <a:buChar char="o"/>
                      </a:pPr>
                      <a:r>
                        <a:rPr lang="en-US" sz="1400" baseline="0" dirty="0" smtClean="0"/>
                        <a:t>Chapter leadership</a:t>
                      </a:r>
                    </a:p>
                    <a:p>
                      <a:pPr marL="171450" indent="-171450">
                        <a:buFont typeface="Courier New" pitchFamily="49" charset="0"/>
                        <a:buChar char="o"/>
                      </a:pPr>
                      <a:r>
                        <a:rPr lang="en-US" sz="1400" baseline="0" dirty="0" smtClean="0"/>
                        <a:t>Speaking at conferences</a:t>
                      </a:r>
                    </a:p>
                    <a:p>
                      <a:pPr marL="171450" indent="-171450">
                        <a:buFont typeface="Courier New" pitchFamily="49" charset="0"/>
                        <a:buChar char="o"/>
                      </a:pPr>
                      <a:r>
                        <a:rPr lang="en-US" sz="1400" baseline="0" dirty="0" smtClean="0"/>
                        <a:t>Writing and Research</a:t>
                      </a:r>
                    </a:p>
                  </a:txBody>
                  <a:tcPr marT="45724" marB="45724" anchor="ctr">
                    <a:solidFill>
                      <a:srgbClr val="D1D1F0"/>
                    </a:solidFill>
                  </a:tcPr>
                </a:tc>
                <a:tc>
                  <a:txBody>
                    <a:bodyPr/>
                    <a:lstStyle/>
                    <a:p>
                      <a:pPr marL="285750" indent="-285750">
                        <a:buFont typeface="Courier New" pitchFamily="49" charset="0"/>
                        <a:buChar char="o"/>
                      </a:pPr>
                      <a:r>
                        <a:rPr lang="en-US" sz="1400" baseline="0" dirty="0" smtClean="0"/>
                        <a:t>Maximum of 30 PDCs per cycle</a:t>
                      </a:r>
                    </a:p>
                  </a:txBody>
                  <a:tcPr marT="45724" marB="45724" anchor="ctr">
                    <a:solidFill>
                      <a:srgbClr val="D1D1F0"/>
                    </a:solidFill>
                  </a:tcPr>
                </a:tc>
              </a:tr>
            </a:tbl>
          </a:graphicData>
        </a:graphic>
      </p:graphicFrame>
      <p:sp>
        <p:nvSpPr>
          <p:cNvPr id="4815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fld id="{DB97C0E7-AE41-412F-822B-66C8694C9CBD}" type="slidenum">
              <a:rPr lang="en-US" altLang="zh-CN" sz="1600" smtClean="0">
                <a:solidFill>
                  <a:srgbClr val="000000"/>
                </a:solidFill>
              </a:rPr>
              <a:pPr/>
              <a:t>45</a:t>
            </a:fld>
            <a:endParaRPr lang="en-US" altLang="zh-CN" sz="1600" smtClean="0">
              <a:solidFill>
                <a:srgbClr val="000000"/>
              </a:solidFill>
            </a:endParaRPr>
          </a:p>
        </p:txBody>
      </p:sp>
    </p:spTree>
    <p:extLst>
      <p:ext uri="{BB962C8B-B14F-4D97-AF65-F5344CB8AC3E}">
        <p14:creationId xmlns:p14="http://schemas.microsoft.com/office/powerpoint/2010/main" val="12537428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bwMode="auto">
          <a:xfrm>
            <a:off x="533400" y="3200400"/>
            <a:ext cx="41148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cs typeface="Geneva" pitchFamily="1" charset="-128"/>
              </a:rPr>
              <a:t>D</a:t>
            </a:r>
          </a:p>
        </p:txBody>
      </p:sp>
      <p:sp>
        <p:nvSpPr>
          <p:cNvPr id="32771" name="Rectangle 5"/>
          <p:cNvSpPr>
            <a:spLocks noChangeArrowheads="1"/>
          </p:cNvSpPr>
          <p:nvPr/>
        </p:nvSpPr>
        <p:spPr bwMode="auto">
          <a:xfrm>
            <a:off x="0" y="0"/>
            <a:ext cx="9982200" cy="6858000"/>
          </a:xfrm>
          <a:prstGeom prst="rect">
            <a:avLst/>
          </a:prstGeom>
          <a:solidFill>
            <a:schemeClr val="tx1"/>
          </a:solidFill>
          <a:ln w="9525">
            <a:solidFill>
              <a:schemeClr val="tx1"/>
            </a:solidFill>
            <a:round/>
            <a:headEnd/>
            <a:tailEnd/>
          </a:ln>
        </p:spPr>
        <p:txBody>
          <a:bodyP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endParaRPr lang="en-US" altLang="en-US">
              <a:ea typeface="Geneva" pitchFamily="1" charset="-128"/>
            </a:endParaRPr>
          </a:p>
        </p:txBody>
      </p:sp>
      <p:pic>
        <p:nvPicPr>
          <p:cNvPr id="3277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 y="5791200"/>
            <a:ext cx="12573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fld id="{D4962F69-E300-4555-930F-1AFB6A1F3FDA}" type="slidenum">
              <a:rPr lang="en-US" altLang="zh-CN" sz="1100">
                <a:solidFill>
                  <a:srgbClr val="0070C0"/>
                </a:solidFill>
                <a:latin typeface="Calibri" pitchFamily="34" charset="0"/>
              </a:rPr>
              <a:pPr/>
              <a:t>46</a:t>
            </a:fld>
            <a:endParaRPr lang="en-US" altLang="zh-CN" sz="1100">
              <a:solidFill>
                <a:srgbClr val="0070C0"/>
              </a:solidFill>
              <a:latin typeface="Calibri" pitchFamily="34" charset="0"/>
            </a:endParaRPr>
          </a:p>
        </p:txBody>
      </p:sp>
      <p:pic>
        <p:nvPicPr>
          <p:cNvPr id="32774" name="Picture 2"/>
          <p:cNvPicPr>
            <a:picLocks noChangeAspect="1"/>
          </p:cNvPicPr>
          <p:nvPr/>
        </p:nvPicPr>
        <p:blipFill>
          <a:blip r:embed="rId4">
            <a:extLst>
              <a:ext uri="{28A0092B-C50C-407E-A947-70E740481C1C}">
                <a14:useLocalDpi xmlns:a14="http://schemas.microsoft.com/office/drawing/2010/main" val="0"/>
              </a:ext>
            </a:extLst>
          </a:blip>
          <a:srcRect r="18294"/>
          <a:stretch>
            <a:fillRect/>
          </a:stretch>
        </p:blipFill>
        <p:spPr bwMode="auto">
          <a:xfrm>
            <a:off x="3175000" y="609600"/>
            <a:ext cx="6807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bwMode="auto">
          <a:xfrm>
            <a:off x="381000" y="762000"/>
            <a:ext cx="7772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eaLnBrk="1" hangingPunct="1">
              <a:lnSpc>
                <a:spcPct val="80000"/>
              </a:lnSpc>
              <a:defRPr/>
            </a:pPr>
            <a:r>
              <a:rPr lang="en-US" altLang="en-US" sz="4800" b="1" dirty="0" smtClean="0">
                <a:solidFill>
                  <a:srgbClr val="1A78BA"/>
                </a:solidFill>
                <a:latin typeface="+mj-lt"/>
                <a:ea typeface="ＭＳ Ｐゴシック" pitchFamily="34" charset="-128"/>
              </a:rPr>
              <a:t>SHRM</a:t>
            </a:r>
          </a:p>
          <a:p>
            <a:pPr eaLnBrk="1" hangingPunct="1">
              <a:lnSpc>
                <a:spcPct val="80000"/>
              </a:lnSpc>
              <a:defRPr/>
            </a:pPr>
            <a:r>
              <a:rPr lang="en-US" altLang="en-US" sz="4800" b="1" dirty="0" smtClean="0">
                <a:solidFill>
                  <a:srgbClr val="1A78BA"/>
                </a:solidFill>
                <a:latin typeface="+mj-lt"/>
                <a:ea typeface="ＭＳ Ｐゴシック" pitchFamily="34" charset="-128"/>
              </a:rPr>
              <a:t>Preferred Provider Program for </a:t>
            </a:r>
          </a:p>
          <a:p>
            <a:pPr eaLnBrk="1" hangingPunct="1">
              <a:lnSpc>
                <a:spcPct val="80000"/>
              </a:lnSpc>
              <a:defRPr/>
            </a:pPr>
            <a:r>
              <a:rPr lang="en-US" altLang="en-US" sz="4800" b="1" dirty="0" smtClean="0">
                <a:solidFill>
                  <a:srgbClr val="1A78BA"/>
                </a:solidFill>
                <a:latin typeface="+mj-lt"/>
                <a:ea typeface="ＭＳ Ｐゴシック" pitchFamily="34" charset="-128"/>
              </a:rPr>
              <a:t>Chapters and</a:t>
            </a:r>
          </a:p>
          <a:p>
            <a:pPr eaLnBrk="1" hangingPunct="1">
              <a:lnSpc>
                <a:spcPct val="80000"/>
              </a:lnSpc>
              <a:defRPr/>
            </a:pPr>
            <a:r>
              <a:rPr lang="en-US" altLang="en-US" sz="4800" b="1" dirty="0" smtClean="0">
                <a:solidFill>
                  <a:srgbClr val="1A78BA"/>
                </a:solidFill>
                <a:latin typeface="+mj-lt"/>
                <a:ea typeface="ＭＳ Ｐゴシック" pitchFamily="34" charset="-128"/>
              </a:rPr>
              <a:t>State Councils</a:t>
            </a:r>
          </a:p>
          <a:p>
            <a:pPr eaLnBrk="1" hangingPunct="1">
              <a:lnSpc>
                <a:spcPct val="80000"/>
              </a:lnSpc>
              <a:defRPr/>
            </a:pPr>
            <a:endParaRPr lang="en-US" altLang="en-US" sz="4800" b="1" dirty="0" smtClean="0">
              <a:solidFill>
                <a:srgbClr val="1A78BA"/>
              </a:solidFill>
              <a:latin typeface="+mj-lt"/>
              <a:ea typeface="ＭＳ Ｐゴシック" pitchFamily="34" charset="-128"/>
            </a:endParaRPr>
          </a:p>
        </p:txBody>
      </p:sp>
      <p:sp>
        <p:nvSpPr>
          <p:cNvPr id="11" name="Subtitle 2"/>
          <p:cNvSpPr txBox="1">
            <a:spLocks/>
          </p:cNvSpPr>
          <p:nvPr/>
        </p:nvSpPr>
        <p:spPr bwMode="auto">
          <a:xfrm>
            <a:off x="7010400" y="5991225"/>
            <a:ext cx="297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SimHei" charset="0"/>
                <a:cs typeface="SimHei" charset="0"/>
              </a:defRPr>
            </a:lvl1pPr>
            <a:lvl2pPr marL="742950" indent="-285750" eaLnBrk="0" hangingPunct="0">
              <a:defRPr sz="2400">
                <a:solidFill>
                  <a:schemeClr val="tx1"/>
                </a:solidFill>
                <a:latin typeface="Arial" charset="0"/>
                <a:ea typeface="SimHei" charset="0"/>
                <a:cs typeface="SimHei" charset="0"/>
              </a:defRPr>
            </a:lvl2pPr>
            <a:lvl3pPr marL="1143000" indent="-228600" eaLnBrk="0" hangingPunct="0">
              <a:defRPr sz="2400">
                <a:solidFill>
                  <a:schemeClr val="tx1"/>
                </a:solidFill>
                <a:latin typeface="Arial" charset="0"/>
                <a:ea typeface="SimHei" charset="0"/>
                <a:cs typeface="SimHei" charset="0"/>
              </a:defRPr>
            </a:lvl3pPr>
            <a:lvl4pPr marL="1600200" indent="-228600" eaLnBrk="0" hangingPunct="0">
              <a:defRPr sz="2400">
                <a:solidFill>
                  <a:schemeClr val="tx1"/>
                </a:solidFill>
                <a:latin typeface="Arial" charset="0"/>
                <a:ea typeface="SimHei" charset="0"/>
                <a:cs typeface="SimHei" charset="0"/>
              </a:defRPr>
            </a:lvl4pPr>
            <a:lvl5pPr marL="2057400" indent="-228600" eaLnBrk="0" hangingPunct="0">
              <a:defRPr sz="2400">
                <a:solidFill>
                  <a:schemeClr val="tx1"/>
                </a:solidFill>
                <a:latin typeface="Arial" charset="0"/>
                <a:ea typeface="SimHei" charset="0"/>
                <a:cs typeface="SimHei" charset="0"/>
              </a:defRPr>
            </a:lvl5pPr>
            <a:lvl6pPr marL="2514600" indent="-228600" eaLnBrk="0" fontAlgn="base" hangingPunct="0">
              <a:spcBef>
                <a:spcPct val="0"/>
              </a:spcBef>
              <a:spcAft>
                <a:spcPct val="0"/>
              </a:spcAft>
              <a:defRPr sz="2400">
                <a:solidFill>
                  <a:schemeClr val="tx1"/>
                </a:solidFill>
                <a:latin typeface="Arial" charset="0"/>
                <a:ea typeface="SimHei" charset="0"/>
                <a:cs typeface="SimHei" charset="0"/>
              </a:defRPr>
            </a:lvl6pPr>
            <a:lvl7pPr marL="2971800" indent="-228600" eaLnBrk="0" fontAlgn="base" hangingPunct="0">
              <a:spcBef>
                <a:spcPct val="0"/>
              </a:spcBef>
              <a:spcAft>
                <a:spcPct val="0"/>
              </a:spcAft>
              <a:defRPr sz="2400">
                <a:solidFill>
                  <a:schemeClr val="tx1"/>
                </a:solidFill>
                <a:latin typeface="Arial" charset="0"/>
                <a:ea typeface="SimHei" charset="0"/>
                <a:cs typeface="SimHei" charset="0"/>
              </a:defRPr>
            </a:lvl7pPr>
            <a:lvl8pPr marL="3429000" indent="-228600" eaLnBrk="0" fontAlgn="base" hangingPunct="0">
              <a:spcBef>
                <a:spcPct val="0"/>
              </a:spcBef>
              <a:spcAft>
                <a:spcPct val="0"/>
              </a:spcAft>
              <a:defRPr sz="2400">
                <a:solidFill>
                  <a:schemeClr val="tx1"/>
                </a:solidFill>
                <a:latin typeface="Arial" charset="0"/>
                <a:ea typeface="SimHei" charset="0"/>
                <a:cs typeface="SimHei" charset="0"/>
              </a:defRPr>
            </a:lvl8pPr>
            <a:lvl9pPr marL="3886200" indent="-228600" eaLnBrk="0" fontAlgn="base" hangingPunct="0">
              <a:spcBef>
                <a:spcPct val="0"/>
              </a:spcBef>
              <a:spcAft>
                <a:spcPct val="0"/>
              </a:spcAft>
              <a:defRPr sz="2400">
                <a:solidFill>
                  <a:schemeClr val="tx1"/>
                </a:solidFill>
                <a:latin typeface="Arial" charset="0"/>
                <a:ea typeface="SimHei" charset="0"/>
                <a:cs typeface="SimHei" charset="0"/>
              </a:defRPr>
            </a:lvl9pPr>
          </a:lstStyle>
          <a:p>
            <a:pPr>
              <a:spcBef>
                <a:spcPct val="20000"/>
              </a:spcBef>
              <a:defRPr/>
            </a:pPr>
            <a:r>
              <a:rPr lang="en-US" sz="1050" dirty="0" smtClean="0">
                <a:solidFill>
                  <a:schemeClr val="bg1"/>
                </a:solidFill>
                <a:latin typeface="Caecilia LT Std Roman" charset="0"/>
                <a:ea typeface="ＭＳ Ｐゴシック" charset="0"/>
                <a:cs typeface="ＭＳ Ｐゴシック" charset="0"/>
              </a:rPr>
              <a:t>Devon Conley</a:t>
            </a:r>
          </a:p>
          <a:p>
            <a:pPr>
              <a:spcBef>
                <a:spcPct val="20000"/>
              </a:spcBef>
              <a:defRPr/>
            </a:pPr>
            <a:r>
              <a:rPr lang="en-US" sz="900" i="1" dirty="0" smtClean="0">
                <a:solidFill>
                  <a:schemeClr val="bg1"/>
                </a:solidFill>
                <a:latin typeface="Caecilia LT Std Light"/>
                <a:ea typeface="ＭＳ Ｐゴシック" charset="0"/>
                <a:cs typeface="Caecilia LT Std Light"/>
              </a:rPr>
              <a:t>Human Resources Manager</a:t>
            </a:r>
          </a:p>
          <a:p>
            <a:pPr>
              <a:spcBef>
                <a:spcPct val="20000"/>
              </a:spcBef>
              <a:defRPr/>
            </a:pPr>
            <a:r>
              <a:rPr lang="en-US" sz="900" i="1" dirty="0" smtClean="0">
                <a:solidFill>
                  <a:schemeClr val="bg1"/>
                </a:solidFill>
                <a:latin typeface="Caecilia LT Std Light"/>
                <a:ea typeface="ＭＳ Ｐゴシック" charset="0"/>
                <a:cs typeface="Caecilia LT Std Light"/>
              </a:rPr>
              <a:t>SHRM member since 2005</a:t>
            </a:r>
          </a:p>
        </p:txBody>
      </p:sp>
    </p:spTree>
    <p:extLst>
      <p:ext uri="{BB962C8B-B14F-4D97-AF65-F5344CB8AC3E}">
        <p14:creationId xmlns:p14="http://schemas.microsoft.com/office/powerpoint/2010/main" val="10113422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bwMode="auto">
          <a:xfrm>
            <a:off x="1257300" y="304800"/>
            <a:ext cx="65532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400" b="1" smtClean="0">
                <a:solidFill>
                  <a:schemeClr val="bg1"/>
                </a:solidFill>
                <a:cs typeface="Geneva" pitchFamily="1" charset="-128"/>
              </a:rPr>
              <a:t>SHRM Chapters/State Councils</a:t>
            </a:r>
            <a:br>
              <a:rPr lang="en-US" altLang="en-US" sz="2400" b="1" smtClean="0">
                <a:solidFill>
                  <a:schemeClr val="bg1"/>
                </a:solidFill>
                <a:cs typeface="Geneva" pitchFamily="1" charset="-128"/>
              </a:rPr>
            </a:br>
            <a:r>
              <a:rPr lang="en-US" altLang="en-US" sz="2400" b="1" smtClean="0">
                <a:solidFill>
                  <a:schemeClr val="bg1"/>
                </a:solidFill>
                <a:cs typeface="Geneva" pitchFamily="1" charset="-128"/>
              </a:rPr>
              <a:t>SHRM Preferred Provider Eligibility</a:t>
            </a:r>
            <a:r>
              <a:rPr lang="en-US" altLang="en-US" sz="2800" b="1" smtClean="0">
                <a:solidFill>
                  <a:schemeClr val="bg1"/>
                </a:solidFill>
                <a:cs typeface="Geneva" pitchFamily="1" charset="-128"/>
              </a:rPr>
              <a:t/>
            </a:r>
            <a:br>
              <a:rPr lang="en-US" altLang="en-US" sz="2800" b="1" smtClean="0">
                <a:solidFill>
                  <a:schemeClr val="bg1"/>
                </a:solidFill>
                <a:cs typeface="Geneva" pitchFamily="1" charset="-128"/>
              </a:rPr>
            </a:br>
            <a:endParaRPr lang="en-US" altLang="en-US" sz="2800" b="1" smtClean="0">
              <a:solidFill>
                <a:schemeClr val="bg1"/>
              </a:solidFill>
              <a:cs typeface="Geneva" pitchFamily="1" charset="-128"/>
            </a:endParaRPr>
          </a:p>
        </p:txBody>
      </p:sp>
      <p:sp>
        <p:nvSpPr>
          <p:cNvPr id="10" name="TextBox 9"/>
          <p:cNvSpPr txBox="1"/>
          <p:nvPr/>
        </p:nvSpPr>
        <p:spPr>
          <a:xfrm>
            <a:off x="381000" y="2187575"/>
            <a:ext cx="8153400" cy="1108075"/>
          </a:xfrm>
          <a:prstGeom prst="rect">
            <a:avLst/>
          </a:prstGeom>
          <a:noFill/>
        </p:spPr>
        <p:txBody>
          <a:bodyPr>
            <a:spAutoFit/>
          </a:bodyPr>
          <a:lstStyle/>
          <a:p>
            <a:pPr marL="285750" indent="-285750" eaLnBrk="1" hangingPunct="1">
              <a:spcBef>
                <a:spcPts val="0"/>
              </a:spcBef>
              <a:buFont typeface="Courier New" panose="02070309020205020404" pitchFamily="49" charset="0"/>
              <a:buChar char="o"/>
              <a:defRPr/>
            </a:pPr>
            <a:endParaRPr lang="en-US" altLang="en-US" sz="1400" dirty="0">
              <a:ea typeface="ＭＳ Ｐゴシック" pitchFamily="34" charset="-128"/>
              <a:cs typeface="Geneva" pitchFamily="1" charset="-128"/>
            </a:endParaRPr>
          </a:p>
          <a:p>
            <a:pPr eaLnBrk="1" hangingPunct="1">
              <a:spcBef>
                <a:spcPts val="0"/>
              </a:spcBef>
              <a:defRPr/>
            </a:pPr>
            <a:endParaRPr lang="en-US" sz="1400" dirty="0"/>
          </a:p>
          <a:p>
            <a:pPr eaLnBrk="1" hangingPunct="1">
              <a:spcBef>
                <a:spcPts val="0"/>
              </a:spcBef>
              <a:defRPr/>
            </a:pPr>
            <a:endParaRPr lang="en-US" sz="1400" dirty="0"/>
          </a:p>
          <a:p>
            <a:pPr>
              <a:defRPr/>
            </a:pPr>
            <a:endParaRPr lang="en-US" dirty="0"/>
          </a:p>
        </p:txBody>
      </p:sp>
      <p:sp>
        <p:nvSpPr>
          <p:cNvPr id="40964" name="TextBox 10"/>
          <p:cNvSpPr txBox="1">
            <a:spLocks noChangeArrowheads="1"/>
          </p:cNvSpPr>
          <p:nvPr/>
        </p:nvSpPr>
        <p:spPr bwMode="auto">
          <a:xfrm>
            <a:off x="1524000" y="3733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endParaRPr lang="en-US" altLang="en-US"/>
          </a:p>
        </p:txBody>
      </p:sp>
      <p:sp>
        <p:nvSpPr>
          <p:cNvPr id="6" name="TextBox 5"/>
          <p:cNvSpPr txBox="1"/>
          <p:nvPr/>
        </p:nvSpPr>
        <p:spPr>
          <a:xfrm>
            <a:off x="-15875" y="1147763"/>
            <a:ext cx="9159875" cy="574675"/>
          </a:xfrm>
          <a:prstGeom prst="rect">
            <a:avLst/>
          </a:prstGeom>
          <a:solidFill>
            <a:srgbClr val="D1D1F0">
              <a:alpha val="50196"/>
            </a:srgbClr>
          </a:solidFill>
        </p:spPr>
        <p:txBody>
          <a:bodyPr>
            <a:spAutoFit/>
          </a:bodyPr>
          <a:lstStyle/>
          <a:p>
            <a:pPr algn="ctr" eaLnBrk="1" hangingPunct="1">
              <a:spcBef>
                <a:spcPts val="400"/>
              </a:spcBef>
              <a:defRPr/>
            </a:pPr>
            <a:r>
              <a:rPr lang="en-US" sz="1400" dirty="0"/>
              <a:t>SHRM Chapters and State Councils will be eligible to become SHRM Preferred Providers </a:t>
            </a:r>
          </a:p>
          <a:p>
            <a:pPr algn="ctr" eaLnBrk="1" hangingPunct="1">
              <a:spcBef>
                <a:spcPts val="400"/>
              </a:spcBef>
              <a:defRPr/>
            </a:pPr>
            <a:r>
              <a:rPr lang="en-US" sz="1400" dirty="0"/>
              <a:t>if they are “In Good Standing”</a:t>
            </a:r>
            <a:endParaRPr lang="en-US" sz="1400" dirty="0">
              <a:latin typeface="+mj-lt"/>
            </a:endParaRPr>
          </a:p>
        </p:txBody>
      </p:sp>
      <p:sp>
        <p:nvSpPr>
          <p:cNvPr id="40966" name="TextBox 6"/>
          <p:cNvSpPr txBox="1">
            <a:spLocks noChangeArrowheads="1"/>
          </p:cNvSpPr>
          <p:nvPr/>
        </p:nvSpPr>
        <p:spPr bwMode="auto">
          <a:xfrm>
            <a:off x="-15875" y="5334000"/>
            <a:ext cx="9159875" cy="523875"/>
          </a:xfrm>
          <a:prstGeom prst="rect">
            <a:avLst/>
          </a:prstGeom>
          <a:solidFill>
            <a:srgbClr val="D1D1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SimHei" pitchFamily="49" charset="-122"/>
              </a:defRPr>
            </a:lvl1pPr>
            <a:lvl2pPr marL="742950" indent="-285750">
              <a:defRPr sz="2400">
                <a:solidFill>
                  <a:schemeClr val="tx1"/>
                </a:solidFill>
                <a:latin typeface="Arial" pitchFamily="34" charset="0"/>
                <a:ea typeface="SimHei" pitchFamily="49" charset="-122"/>
              </a:defRPr>
            </a:lvl2pPr>
            <a:lvl3pPr marL="1143000" indent="-228600">
              <a:defRPr sz="2400">
                <a:solidFill>
                  <a:schemeClr val="tx1"/>
                </a:solidFill>
                <a:latin typeface="Arial" pitchFamily="34" charset="0"/>
                <a:ea typeface="SimHei" pitchFamily="49" charset="-122"/>
              </a:defRPr>
            </a:lvl3pPr>
            <a:lvl4pPr marL="1600200" indent="-228600">
              <a:defRPr sz="2400">
                <a:solidFill>
                  <a:schemeClr val="tx1"/>
                </a:solidFill>
                <a:latin typeface="Arial" pitchFamily="34" charset="0"/>
                <a:ea typeface="SimHei" pitchFamily="49" charset="-122"/>
              </a:defRPr>
            </a:lvl4pPr>
            <a:lvl5pPr marL="2057400" indent="-228600">
              <a:defRPr sz="2400">
                <a:solidFill>
                  <a:schemeClr val="tx1"/>
                </a:solidFill>
                <a:latin typeface="Arial" pitchFamily="34" charset="0"/>
                <a:ea typeface="SimHei" pitchFamily="49" charset="-122"/>
              </a:defRPr>
            </a:lvl5pPr>
            <a:lvl6pPr marL="2514600" indent="-228600" eaLnBrk="0" fontAlgn="base" hangingPunct="0">
              <a:spcBef>
                <a:spcPct val="0"/>
              </a:spcBef>
              <a:spcAft>
                <a:spcPct val="0"/>
              </a:spcAft>
              <a:defRPr sz="2400">
                <a:solidFill>
                  <a:schemeClr val="tx1"/>
                </a:solidFill>
                <a:latin typeface="Arial" pitchFamily="34" charset="0"/>
                <a:ea typeface="SimHei" pitchFamily="49" charset="-122"/>
              </a:defRPr>
            </a:lvl6pPr>
            <a:lvl7pPr marL="2971800" indent="-228600" eaLnBrk="0" fontAlgn="base" hangingPunct="0">
              <a:spcBef>
                <a:spcPct val="0"/>
              </a:spcBef>
              <a:spcAft>
                <a:spcPct val="0"/>
              </a:spcAft>
              <a:defRPr sz="2400">
                <a:solidFill>
                  <a:schemeClr val="tx1"/>
                </a:solidFill>
                <a:latin typeface="Arial" pitchFamily="34" charset="0"/>
                <a:ea typeface="SimHei" pitchFamily="49" charset="-122"/>
              </a:defRPr>
            </a:lvl7pPr>
            <a:lvl8pPr marL="3429000" indent="-228600" eaLnBrk="0" fontAlgn="base" hangingPunct="0">
              <a:spcBef>
                <a:spcPct val="0"/>
              </a:spcBef>
              <a:spcAft>
                <a:spcPct val="0"/>
              </a:spcAft>
              <a:defRPr sz="2400">
                <a:solidFill>
                  <a:schemeClr val="tx1"/>
                </a:solidFill>
                <a:latin typeface="Arial" pitchFamily="34" charset="0"/>
                <a:ea typeface="SimHei" pitchFamily="49" charset="-122"/>
              </a:defRPr>
            </a:lvl8pPr>
            <a:lvl9pPr marL="3886200" indent="-228600" eaLnBrk="0" fontAlgn="base" hangingPunct="0">
              <a:spcBef>
                <a:spcPct val="0"/>
              </a:spcBef>
              <a:spcAft>
                <a:spcPct val="0"/>
              </a:spcAft>
              <a:defRPr sz="2400">
                <a:solidFill>
                  <a:schemeClr val="tx1"/>
                </a:solidFill>
                <a:latin typeface="Arial" pitchFamily="34" charset="0"/>
                <a:ea typeface="SimHei" pitchFamily="49" charset="-122"/>
              </a:defRPr>
            </a:lvl9pPr>
          </a:lstStyle>
          <a:p>
            <a:pPr algn="ctr" eaLnBrk="1" hangingPunct="1"/>
            <a:r>
              <a:rPr lang="en-US" altLang="en-US" sz="1400"/>
              <a:t>There is </a:t>
            </a:r>
            <a:r>
              <a:rPr lang="en-US" altLang="en-US" sz="1400" b="1"/>
              <a:t>NO COST </a:t>
            </a:r>
            <a:r>
              <a:rPr lang="en-US" altLang="en-US" sz="1400"/>
              <a:t>for eligible SHRM Chapters and State Councils to participate in the </a:t>
            </a:r>
          </a:p>
          <a:p>
            <a:pPr algn="ctr" eaLnBrk="1" hangingPunct="1"/>
            <a:r>
              <a:rPr lang="en-US" altLang="en-US" sz="1400"/>
              <a:t>SHRM Preferred Provider program</a:t>
            </a:r>
            <a:endParaRPr lang="en-US" altLang="en-US" sz="1400">
              <a:ea typeface="MS PGothic" pitchFamily="34" charset="-128"/>
              <a:cs typeface="Geneva" pitchFamily="1" charset="-128"/>
            </a:endParaRPr>
          </a:p>
        </p:txBody>
      </p:sp>
      <p:pic>
        <p:nvPicPr>
          <p:cNvPr id="40967" name="Picture 8" descr="C:\Users\Cornelia\AppData\Local\Microsoft\Windows\Temporary Internet Files\Content.IE5\WJ6KA7D4\SHRM SEAL-Preferred Provider_CMYK_2015-16_1.25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62200"/>
            <a:ext cx="27432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281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bwMode="auto">
          <a:xfrm>
            <a:off x="646113" y="1066800"/>
            <a:ext cx="7772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1400" smtClean="0">
                <a:latin typeface="ZapfDingbatsITC"/>
                <a:cs typeface="Geneva" pitchFamily="1" charset="-128"/>
              </a:rPr>
              <a:t>1. A SHRM Chapter or State Council must maintain “in good standing” status.</a:t>
            </a:r>
            <a:br>
              <a:rPr lang="en-US" altLang="en-US" sz="1400" smtClean="0">
                <a:latin typeface="ZapfDingbatsITC"/>
                <a:cs typeface="Geneva" pitchFamily="1" charset="-128"/>
              </a:rPr>
            </a:br>
            <a:r>
              <a:rPr lang="en-US" altLang="en-US" sz="1400" smtClean="0">
                <a:latin typeface="ZapfDingbatsITC"/>
                <a:cs typeface="Geneva" pitchFamily="1" charset="-128"/>
              </a:rPr>
              <a:t/>
            </a:r>
            <a:br>
              <a:rPr lang="en-US" altLang="en-US" sz="1400" smtClean="0">
                <a:latin typeface="ZapfDingbatsITC"/>
                <a:cs typeface="Geneva" pitchFamily="1" charset="-128"/>
              </a:rPr>
            </a:br>
            <a:r>
              <a:rPr lang="en-US" altLang="en-US" sz="1400" smtClean="0">
                <a:latin typeface="ZapfDingbatsITC"/>
                <a:cs typeface="Geneva" pitchFamily="1" charset="-128"/>
              </a:rPr>
              <a:t>2. A SHRM Chapter or State Council must designate a contact person who will be responsible</a:t>
            </a:r>
            <a:br>
              <a:rPr lang="en-US" altLang="en-US" sz="1400" smtClean="0">
                <a:latin typeface="ZapfDingbatsITC"/>
                <a:cs typeface="Geneva" pitchFamily="1" charset="-128"/>
              </a:rPr>
            </a:br>
            <a:r>
              <a:rPr lang="en-US" altLang="en-US" sz="1400" smtClean="0">
                <a:latin typeface="ZapfDingbatsITC"/>
                <a:cs typeface="Geneva" pitchFamily="1" charset="-128"/>
              </a:rPr>
              <a:t>    for entering relevant educational activities into the online SHRM program database. </a:t>
            </a:r>
            <a:br>
              <a:rPr lang="en-US" altLang="en-US" sz="1400" smtClean="0">
                <a:latin typeface="ZapfDingbatsITC"/>
                <a:cs typeface="Geneva" pitchFamily="1" charset="-128"/>
              </a:rPr>
            </a:br>
            <a:r>
              <a:rPr lang="en-US" altLang="en-US" sz="1400" smtClean="0">
                <a:latin typeface="ZapfDingbatsITC"/>
                <a:cs typeface="Geneva" pitchFamily="1" charset="-128"/>
              </a:rPr>
              <a:t/>
            </a:r>
            <a:br>
              <a:rPr lang="en-US" altLang="en-US" sz="1400" smtClean="0">
                <a:latin typeface="ZapfDingbatsITC"/>
                <a:cs typeface="Geneva" pitchFamily="1" charset="-128"/>
              </a:rPr>
            </a:br>
            <a:r>
              <a:rPr lang="en-US" altLang="en-US" sz="1400" smtClean="0">
                <a:latin typeface="ZapfDingbatsITC"/>
                <a:cs typeface="Geneva" pitchFamily="1" charset="-128"/>
              </a:rPr>
              <a:t>3. A SHRM Chapter or State Council must have the resources, facilities, and administrative</a:t>
            </a:r>
            <a:br>
              <a:rPr lang="en-US" altLang="en-US" sz="1400" smtClean="0">
                <a:latin typeface="ZapfDingbatsITC"/>
                <a:cs typeface="Geneva" pitchFamily="1" charset="-128"/>
              </a:rPr>
            </a:br>
            <a:r>
              <a:rPr lang="en-US" altLang="en-US" sz="1400" smtClean="0">
                <a:latin typeface="ZapfDingbatsITC"/>
                <a:cs typeface="Geneva" pitchFamily="1" charset="-128"/>
              </a:rPr>
              <a:t>    support to effectively deliver HR-related Competency and/or Knowledge programming.</a:t>
            </a:r>
            <a:br>
              <a:rPr lang="en-US" altLang="en-US" sz="1400" smtClean="0">
                <a:latin typeface="ZapfDingbatsITC"/>
                <a:cs typeface="Geneva" pitchFamily="1" charset="-128"/>
              </a:rPr>
            </a:br>
            <a:r>
              <a:rPr lang="en-US" altLang="en-US" sz="1400" smtClean="0">
                <a:latin typeface="ZapfDingbatsITC"/>
                <a:cs typeface="Geneva" pitchFamily="1" charset="-128"/>
              </a:rPr>
              <a:t/>
            </a:r>
            <a:br>
              <a:rPr lang="en-US" altLang="en-US" sz="1400" smtClean="0">
                <a:latin typeface="ZapfDingbatsITC"/>
                <a:cs typeface="Geneva" pitchFamily="1" charset="-128"/>
              </a:rPr>
            </a:br>
            <a:r>
              <a:rPr lang="en-US" altLang="en-US" sz="1400" smtClean="0">
                <a:latin typeface="ZapfDingbatsITC"/>
                <a:cs typeface="Geneva" pitchFamily="1" charset="-128"/>
              </a:rPr>
              <a:t>4. A SHRM Chapter or State Council must offer appropriate high-quality programming,</a:t>
            </a:r>
            <a:br>
              <a:rPr lang="en-US" altLang="en-US" sz="1400" smtClean="0">
                <a:latin typeface="ZapfDingbatsITC"/>
                <a:cs typeface="Geneva" pitchFamily="1" charset="-128"/>
              </a:rPr>
            </a:br>
            <a:r>
              <a:rPr lang="en-US" altLang="en-US" sz="1400" smtClean="0">
                <a:latin typeface="ZapfDingbatsITC"/>
                <a:cs typeface="Geneva" pitchFamily="1" charset="-128"/>
              </a:rPr>
              <a:t>    developed and presented by appropriate subject matter experts.</a:t>
            </a:r>
            <a:br>
              <a:rPr lang="en-US" altLang="en-US" sz="1400" smtClean="0">
                <a:latin typeface="ZapfDingbatsITC"/>
                <a:cs typeface="Geneva" pitchFamily="1" charset="-128"/>
              </a:rPr>
            </a:br>
            <a:r>
              <a:rPr lang="en-US" altLang="en-US" sz="1400" smtClean="0">
                <a:latin typeface="ZapfDingbatsITC"/>
                <a:cs typeface="Geneva" pitchFamily="1" charset="-128"/>
              </a:rPr>
              <a:t/>
            </a:r>
            <a:br>
              <a:rPr lang="en-US" altLang="en-US" sz="1400" smtClean="0">
                <a:latin typeface="ZapfDingbatsITC"/>
                <a:cs typeface="Geneva" pitchFamily="1" charset="-128"/>
              </a:rPr>
            </a:br>
            <a:r>
              <a:rPr lang="en-US" altLang="en-US" sz="1400" smtClean="0">
                <a:latin typeface="ZapfDingbatsITC"/>
                <a:cs typeface="Geneva" pitchFamily="1" charset="-128"/>
              </a:rPr>
              <a:t>5. Programming should address the HR Competencies and/or Knowledge Domains needed</a:t>
            </a:r>
            <a:br>
              <a:rPr lang="en-US" altLang="en-US" sz="1400" smtClean="0">
                <a:latin typeface="ZapfDingbatsITC"/>
                <a:cs typeface="Geneva" pitchFamily="1" charset="-128"/>
              </a:rPr>
            </a:br>
            <a:r>
              <a:rPr lang="en-US" altLang="en-US" sz="1400" smtClean="0">
                <a:latin typeface="ZapfDingbatsITC"/>
                <a:cs typeface="Geneva" pitchFamily="1" charset="-128"/>
              </a:rPr>
              <a:t>    for effective job performance, as outlined in the SHRM Body of Competency and Knowledge </a:t>
            </a:r>
            <a:br>
              <a:rPr lang="en-US" altLang="en-US" sz="1400" smtClean="0">
                <a:latin typeface="ZapfDingbatsITC"/>
                <a:cs typeface="Geneva" pitchFamily="1" charset="-128"/>
              </a:rPr>
            </a:br>
            <a:r>
              <a:rPr lang="en-US" altLang="en-US" sz="1400" smtClean="0">
                <a:latin typeface="ZapfDingbatsITC"/>
                <a:cs typeface="Geneva" pitchFamily="1" charset="-128"/>
              </a:rPr>
              <a:t>    (SHRM BoCK- </a:t>
            </a:r>
            <a:r>
              <a:rPr lang="en-US" altLang="en-US" sz="1400" smtClean="0">
                <a:solidFill>
                  <a:schemeClr val="tx1"/>
                </a:solidFill>
                <a:latin typeface="ZapfDingbatsITC"/>
                <a:cs typeface="Geneva" pitchFamily="1" charset="-128"/>
              </a:rPr>
              <a:t>available at </a:t>
            </a:r>
            <a:r>
              <a:rPr lang="en-US" altLang="en-US" sz="1400" smtClean="0">
                <a:solidFill>
                  <a:schemeClr val="tx1"/>
                </a:solidFill>
                <a:latin typeface="ZapfDingbatsITC"/>
                <a:cs typeface="Geneva" pitchFamily="1" charset="-128"/>
                <a:hlinkClick r:id="rId3"/>
              </a:rPr>
              <a:t>www.shrmcertification.org</a:t>
            </a:r>
            <a:r>
              <a:rPr lang="en-US" altLang="en-US" sz="1400" smtClean="0">
                <a:solidFill>
                  <a:schemeClr val="tx1"/>
                </a:solidFill>
                <a:latin typeface="ZapfDingbatsITC"/>
                <a:cs typeface="Geneva" pitchFamily="1" charset="-128"/>
              </a:rPr>
              <a:t>).</a:t>
            </a:r>
            <a:br>
              <a:rPr lang="en-US" altLang="en-US" sz="1400" smtClean="0">
                <a:solidFill>
                  <a:schemeClr val="tx1"/>
                </a:solidFill>
                <a:latin typeface="ZapfDingbatsITC"/>
                <a:cs typeface="Geneva" pitchFamily="1" charset="-128"/>
              </a:rPr>
            </a:br>
            <a:r>
              <a:rPr lang="en-US" altLang="en-US" sz="1400" smtClean="0">
                <a:latin typeface="ZapfDingbatsITC"/>
                <a:cs typeface="Geneva" pitchFamily="1" charset="-128"/>
              </a:rPr>
              <a:t/>
            </a:r>
            <a:br>
              <a:rPr lang="en-US" altLang="en-US" sz="1400" smtClean="0">
                <a:latin typeface="ZapfDingbatsITC"/>
                <a:cs typeface="Geneva" pitchFamily="1" charset="-128"/>
              </a:rPr>
            </a:br>
            <a:r>
              <a:rPr lang="en-US" altLang="en-US" sz="1400" smtClean="0">
                <a:latin typeface="ZapfDingbatsITC"/>
                <a:cs typeface="Geneva" pitchFamily="1" charset="-128"/>
              </a:rPr>
              <a:t>6. Each eligible program offering must describe both learning objectives and Competencies/</a:t>
            </a:r>
            <a:br>
              <a:rPr lang="en-US" altLang="en-US" sz="1400" smtClean="0">
                <a:latin typeface="ZapfDingbatsITC"/>
                <a:cs typeface="Geneva" pitchFamily="1" charset="-128"/>
              </a:rPr>
            </a:br>
            <a:r>
              <a:rPr lang="en-US" altLang="en-US" sz="1400" smtClean="0">
                <a:latin typeface="ZapfDingbatsITC"/>
                <a:cs typeface="Geneva" pitchFamily="1" charset="-128"/>
              </a:rPr>
              <a:t>    Knowledge areas to be taught, with specific references to the SHRM BoCK.</a:t>
            </a:r>
            <a:br>
              <a:rPr lang="en-US" altLang="en-US" sz="1400" smtClean="0">
                <a:latin typeface="ZapfDingbatsITC"/>
                <a:cs typeface="Geneva" pitchFamily="1" charset="-128"/>
              </a:rPr>
            </a:br>
            <a:r>
              <a:rPr lang="en-US" altLang="en-US" sz="1400" smtClean="0">
                <a:latin typeface="ZapfDingbatsITC"/>
                <a:cs typeface="Geneva" pitchFamily="1" charset="-128"/>
              </a:rPr>
              <a:t/>
            </a:r>
            <a:br>
              <a:rPr lang="en-US" altLang="en-US" sz="1400" smtClean="0">
                <a:latin typeface="ZapfDingbatsITC"/>
                <a:cs typeface="Geneva" pitchFamily="1" charset="-128"/>
              </a:rPr>
            </a:br>
            <a:r>
              <a:rPr lang="en-US" altLang="en-US" sz="1400" smtClean="0">
                <a:latin typeface="ZapfDingbatsITC"/>
                <a:cs typeface="Geneva" pitchFamily="1" charset="-128"/>
              </a:rPr>
              <a:t>7. Each presenter/instructor/speaker must have proven expertise in the field and the ability to</a:t>
            </a:r>
            <a:br>
              <a:rPr lang="en-US" altLang="en-US" sz="1400" smtClean="0">
                <a:latin typeface="ZapfDingbatsITC"/>
                <a:cs typeface="Geneva" pitchFamily="1" charset="-128"/>
              </a:rPr>
            </a:br>
            <a:r>
              <a:rPr lang="en-US" altLang="en-US" sz="1400" smtClean="0">
                <a:latin typeface="ZapfDingbatsITC"/>
                <a:cs typeface="Geneva" pitchFamily="1" charset="-128"/>
              </a:rPr>
              <a:t>    facilitate learning.</a:t>
            </a:r>
            <a:br>
              <a:rPr lang="en-US" altLang="en-US" sz="1400" smtClean="0">
                <a:latin typeface="ZapfDingbatsITC"/>
                <a:cs typeface="Geneva" pitchFamily="1" charset="-128"/>
              </a:rPr>
            </a:br>
            <a:r>
              <a:rPr lang="en-US" altLang="en-US" sz="1400" smtClean="0">
                <a:latin typeface="ZapfDingbatsITC"/>
                <a:cs typeface="Geneva" pitchFamily="1" charset="-128"/>
              </a:rPr>
              <a:t/>
            </a:r>
            <a:br>
              <a:rPr lang="en-US" altLang="en-US" sz="1400" smtClean="0">
                <a:latin typeface="ZapfDingbatsITC"/>
                <a:cs typeface="Geneva" pitchFamily="1" charset="-128"/>
              </a:rPr>
            </a:br>
            <a:r>
              <a:rPr lang="en-US" altLang="en-US" sz="1400" smtClean="0">
                <a:latin typeface="ZapfDingbatsITC"/>
                <a:cs typeface="Geneva" pitchFamily="1" charset="-128"/>
              </a:rPr>
              <a:t>8. A SHRM Chapter or State Council must have a participant evaluation process in place and</a:t>
            </a:r>
            <a:br>
              <a:rPr lang="en-US" altLang="en-US" sz="1400" smtClean="0">
                <a:latin typeface="ZapfDingbatsITC"/>
                <a:cs typeface="Geneva" pitchFamily="1" charset="-128"/>
              </a:rPr>
            </a:br>
            <a:r>
              <a:rPr lang="en-US" altLang="en-US" sz="1400" smtClean="0">
                <a:latin typeface="ZapfDingbatsITC"/>
                <a:cs typeface="Geneva" pitchFamily="1" charset="-128"/>
              </a:rPr>
              <a:t>    utilize feedback to ensure continuous improvement in program content &amp; quality.</a:t>
            </a:r>
            <a:br>
              <a:rPr lang="en-US" altLang="en-US" sz="1400" smtClean="0">
                <a:latin typeface="ZapfDingbatsITC"/>
                <a:cs typeface="Geneva" pitchFamily="1" charset="-128"/>
              </a:rPr>
            </a:br>
            <a:r>
              <a:rPr lang="en-US" altLang="en-US" sz="1400" smtClean="0">
                <a:latin typeface="ZapfDingbatsITC"/>
                <a:cs typeface="Geneva" pitchFamily="1" charset="-128"/>
              </a:rPr>
              <a:t/>
            </a:r>
            <a:br>
              <a:rPr lang="en-US" altLang="en-US" sz="1400" smtClean="0">
                <a:latin typeface="ZapfDingbatsITC"/>
                <a:cs typeface="Geneva" pitchFamily="1" charset="-128"/>
              </a:rPr>
            </a:br>
            <a:endParaRPr lang="en-US" altLang="en-US" sz="1400" smtClean="0">
              <a:cs typeface="Geneva" pitchFamily="1" charset="-128"/>
            </a:endParaRPr>
          </a:p>
        </p:txBody>
      </p:sp>
      <p:sp>
        <p:nvSpPr>
          <p:cNvPr id="5" name="Rectangle 4"/>
          <p:cNvSpPr/>
          <p:nvPr/>
        </p:nvSpPr>
        <p:spPr>
          <a:xfrm>
            <a:off x="2914650" y="152400"/>
            <a:ext cx="3236913" cy="646113"/>
          </a:xfrm>
          <a:prstGeom prst="rect">
            <a:avLst/>
          </a:prstGeom>
        </p:spPr>
        <p:txBody>
          <a:bodyPr wrap="none">
            <a:spAutoFit/>
          </a:bodyPr>
          <a:lstStyle/>
          <a:p>
            <a:pPr>
              <a:defRPr/>
            </a:pPr>
            <a:r>
              <a:rPr lang="en-US" sz="3600" b="1" kern="0" dirty="0">
                <a:solidFill>
                  <a:srgbClr val="FFFFFF"/>
                </a:solidFill>
                <a:latin typeface="Arial"/>
                <a:ea typeface="ＭＳ Ｐゴシック" pitchFamily="34" charset="-128"/>
              </a:rPr>
              <a:t>Qualifications</a:t>
            </a:r>
            <a:endParaRPr lang="en-US" dirty="0"/>
          </a:p>
        </p:txBody>
      </p:sp>
    </p:spTree>
    <p:extLst>
      <p:ext uri="{BB962C8B-B14F-4D97-AF65-F5344CB8AC3E}">
        <p14:creationId xmlns:p14="http://schemas.microsoft.com/office/powerpoint/2010/main" val="24478982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bwMode="auto">
          <a:xfrm>
            <a:off x="1175982" y="914400"/>
            <a:ext cx="8001000" cy="643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1400" dirty="0" smtClean="0">
                <a:cs typeface="Geneva" pitchFamily="1" charset="-128"/>
              </a:rPr>
              <a:t>As a SHRM Preferred Provider, SHRM Chapters and State Councils must adhere to the following:</a:t>
            </a:r>
            <a:r>
              <a:rPr lang="en-US" altLang="en-US" sz="1600" dirty="0" smtClean="0">
                <a:cs typeface="Geneva" pitchFamily="1" charset="-128"/>
              </a:rPr>
              <a:t/>
            </a:r>
            <a:br>
              <a:rPr lang="en-US" altLang="en-US" sz="1600" dirty="0" smtClean="0">
                <a:cs typeface="Geneva" pitchFamily="1" charset="-128"/>
              </a:rPr>
            </a:br>
            <a:r>
              <a:rPr lang="en-US" altLang="en-US" sz="1600" dirty="0" smtClean="0">
                <a:cs typeface="Geneva" pitchFamily="1" charset="-128"/>
              </a:rPr>
              <a:t/>
            </a:r>
            <a:br>
              <a:rPr lang="en-US" altLang="en-US" sz="1600" dirty="0" smtClean="0">
                <a:cs typeface="Geneva" pitchFamily="1" charset="-128"/>
              </a:rPr>
            </a:br>
            <a:r>
              <a:rPr lang="en-US" altLang="en-US" sz="1400" dirty="0" smtClean="0">
                <a:cs typeface="Geneva" pitchFamily="1" charset="-128"/>
              </a:rPr>
              <a:t>1</a:t>
            </a:r>
            <a:r>
              <a:rPr lang="en-US" altLang="en-US" sz="1200" dirty="0" smtClean="0">
                <a:cs typeface="Geneva" pitchFamily="1" charset="-128"/>
              </a:rPr>
              <a:t>.  </a:t>
            </a:r>
            <a:r>
              <a:rPr lang="en-US" altLang="en-US" sz="1300" dirty="0" smtClean="0">
                <a:cs typeface="Geneva" pitchFamily="1" charset="-128"/>
              </a:rPr>
              <a:t>Award Professional Development Credits (PDCs) for individual program offerings.</a:t>
            </a:r>
            <a:br>
              <a:rPr lang="en-US" altLang="en-US" sz="1300" dirty="0" smtClean="0">
                <a:cs typeface="Geneva" pitchFamily="1" charset="-128"/>
              </a:rPr>
            </a:br>
            <a:r>
              <a:rPr lang="en-US" altLang="en-US" sz="1300" dirty="0" smtClean="0">
                <a:cs typeface="Geneva" pitchFamily="1" charset="-128"/>
              </a:rPr>
              <a:t/>
            </a:r>
            <a:br>
              <a:rPr lang="en-US" altLang="en-US" sz="1300" dirty="0" smtClean="0">
                <a:cs typeface="Geneva" pitchFamily="1" charset="-128"/>
              </a:rPr>
            </a:br>
            <a:r>
              <a:rPr lang="en-US" altLang="en-US" sz="1300" dirty="0" smtClean="0">
                <a:cs typeface="Geneva" pitchFamily="1" charset="-128"/>
              </a:rPr>
              <a:t>2.  Use SHRM methodology to award the appropriate number of PDCs for individual offerings.  Credit is   </a:t>
            </a:r>
            <a:br>
              <a:rPr lang="en-US" altLang="en-US" sz="1300" dirty="0" smtClean="0">
                <a:cs typeface="Geneva" pitchFamily="1" charset="-128"/>
              </a:rPr>
            </a:br>
            <a:r>
              <a:rPr lang="en-US" altLang="en-US" sz="1300" dirty="0">
                <a:cs typeface="Geneva" pitchFamily="1" charset="-128"/>
              </a:rPr>
              <a:t> </a:t>
            </a:r>
            <a:r>
              <a:rPr lang="en-US" altLang="en-US" sz="1300" dirty="0" smtClean="0">
                <a:cs typeface="Geneva" pitchFamily="1" charset="-128"/>
              </a:rPr>
              <a:t>    awarded  based on the actual educational time spent in the program.</a:t>
            </a:r>
            <a:br>
              <a:rPr lang="en-US" altLang="en-US" sz="1300" dirty="0" smtClean="0">
                <a:cs typeface="Geneva" pitchFamily="1" charset="-128"/>
              </a:rPr>
            </a:br>
            <a:r>
              <a:rPr lang="en-US" altLang="en-US" sz="1300" dirty="0" smtClean="0">
                <a:cs typeface="Geneva" pitchFamily="1" charset="-128"/>
              </a:rPr>
              <a:t>     </a:t>
            </a:r>
            <a:r>
              <a:rPr lang="en-US" altLang="en-US" sz="1300" i="1" dirty="0" smtClean="0">
                <a:cs typeface="Geneva" pitchFamily="1" charset="-128"/>
              </a:rPr>
              <a:t>Examples:</a:t>
            </a:r>
            <a:br>
              <a:rPr lang="en-US" altLang="en-US" sz="1300" i="1" dirty="0" smtClean="0">
                <a:cs typeface="Geneva" pitchFamily="1" charset="-128"/>
              </a:rPr>
            </a:br>
            <a:r>
              <a:rPr lang="en-US" altLang="en-US" sz="1300" i="1" dirty="0" smtClean="0">
                <a:cs typeface="Geneva" pitchFamily="1" charset="-128"/>
              </a:rPr>
              <a:t>	</a:t>
            </a:r>
            <a:r>
              <a:rPr lang="en-US" altLang="en-US" sz="1300" dirty="0" smtClean="0">
                <a:cs typeface="Geneva" pitchFamily="1" charset="-128"/>
              </a:rPr>
              <a:t>›› 1-hour educational program = 1 PDC</a:t>
            </a:r>
            <a:br>
              <a:rPr lang="en-US" altLang="en-US" sz="1300" dirty="0" smtClean="0">
                <a:cs typeface="Geneva" pitchFamily="1" charset="-128"/>
              </a:rPr>
            </a:br>
            <a:r>
              <a:rPr lang="en-US" altLang="en-US" sz="1300" dirty="0" smtClean="0">
                <a:cs typeface="Geneva" pitchFamily="1" charset="-128"/>
              </a:rPr>
              <a:t>	›› 1-hour and 15 minute concurrent conference session = 1.25 PDCs</a:t>
            </a:r>
            <a:br>
              <a:rPr lang="en-US" altLang="en-US" sz="1300" dirty="0" smtClean="0">
                <a:cs typeface="Geneva" pitchFamily="1" charset="-128"/>
              </a:rPr>
            </a:br>
            <a:r>
              <a:rPr lang="en-US" altLang="en-US" sz="1300" dirty="0" smtClean="0">
                <a:cs typeface="Geneva" pitchFamily="1" charset="-128"/>
              </a:rPr>
              <a:t>	›› 3-hour e-learning course = 3 PDCs</a:t>
            </a:r>
            <a:br>
              <a:rPr lang="en-US" altLang="en-US" sz="1300" dirty="0" smtClean="0">
                <a:cs typeface="Geneva" pitchFamily="1" charset="-128"/>
              </a:rPr>
            </a:br>
            <a:r>
              <a:rPr lang="en-US" altLang="en-US" sz="1300" dirty="0" smtClean="0">
                <a:cs typeface="Geneva" pitchFamily="1" charset="-128"/>
              </a:rPr>
              <a:t/>
            </a:r>
            <a:br>
              <a:rPr lang="en-US" altLang="en-US" sz="1300" dirty="0" smtClean="0">
                <a:cs typeface="Geneva" pitchFamily="1" charset="-128"/>
              </a:rPr>
            </a:br>
            <a:r>
              <a:rPr lang="en-US" altLang="en-US" sz="1300" dirty="0" smtClean="0">
                <a:cs typeface="Geneva" pitchFamily="1" charset="-128"/>
              </a:rPr>
              <a:t>3.  Include a process for determining attendee participation for passive-format programs (e.g. webinars,</a:t>
            </a:r>
            <a:br>
              <a:rPr lang="en-US" altLang="en-US" sz="1300" dirty="0" smtClean="0">
                <a:cs typeface="Geneva" pitchFamily="1" charset="-128"/>
              </a:rPr>
            </a:br>
            <a:r>
              <a:rPr lang="en-US" altLang="en-US" sz="1300" dirty="0" smtClean="0">
                <a:cs typeface="Geneva" pitchFamily="1" charset="-128"/>
              </a:rPr>
              <a:t>     videoconferences, </a:t>
            </a:r>
            <a:r>
              <a:rPr lang="en-US" altLang="en-US" sz="1300" dirty="0" err="1" smtClean="0">
                <a:cs typeface="Geneva" pitchFamily="1" charset="-128"/>
              </a:rPr>
              <a:t>audiocasts</a:t>
            </a:r>
            <a:r>
              <a:rPr lang="en-US" altLang="en-US" sz="1300" dirty="0" smtClean="0">
                <a:cs typeface="Geneva" pitchFamily="1" charset="-128"/>
              </a:rPr>
              <a:t>, self-directed e-learning).</a:t>
            </a:r>
            <a:br>
              <a:rPr lang="en-US" altLang="en-US" sz="1300" dirty="0" smtClean="0">
                <a:cs typeface="Geneva" pitchFamily="1" charset="-128"/>
              </a:rPr>
            </a:br>
            <a:r>
              <a:rPr lang="en-US" altLang="en-US" sz="1300" dirty="0" smtClean="0">
                <a:cs typeface="Geneva" pitchFamily="1" charset="-128"/>
              </a:rPr>
              <a:t/>
            </a:r>
            <a:br>
              <a:rPr lang="en-US" altLang="en-US" sz="1300" dirty="0" smtClean="0">
                <a:cs typeface="Geneva" pitchFamily="1" charset="-128"/>
              </a:rPr>
            </a:br>
            <a:r>
              <a:rPr lang="en-US" altLang="en-US" sz="1300" dirty="0" smtClean="0">
                <a:cs typeface="Geneva" pitchFamily="1" charset="-128"/>
              </a:rPr>
              <a:t>4.  Ensure qualifying programs are at least one hour (e.g. 45-minute presentation  with 15 -minute Q&amp;A  </a:t>
            </a:r>
            <a:br>
              <a:rPr lang="en-US" altLang="en-US" sz="1300" dirty="0" smtClean="0">
                <a:cs typeface="Geneva" pitchFamily="1" charset="-128"/>
              </a:rPr>
            </a:br>
            <a:r>
              <a:rPr lang="en-US" altLang="en-US" sz="1300" dirty="0">
                <a:cs typeface="Geneva" pitchFamily="1" charset="-128"/>
              </a:rPr>
              <a:t> </a:t>
            </a:r>
            <a:r>
              <a:rPr lang="en-US" altLang="en-US" sz="1300" dirty="0" smtClean="0">
                <a:cs typeface="Geneva" pitchFamily="1" charset="-128"/>
              </a:rPr>
              <a:t>    period).</a:t>
            </a:r>
            <a:br>
              <a:rPr lang="en-US" altLang="en-US" sz="1300" dirty="0" smtClean="0">
                <a:cs typeface="Geneva" pitchFamily="1" charset="-128"/>
              </a:rPr>
            </a:br>
            <a:r>
              <a:rPr lang="en-US" altLang="en-US" sz="1300" dirty="0" smtClean="0">
                <a:cs typeface="Geneva" pitchFamily="1" charset="-128"/>
              </a:rPr>
              <a:t/>
            </a:r>
            <a:br>
              <a:rPr lang="en-US" altLang="en-US" sz="1300" dirty="0" smtClean="0">
                <a:cs typeface="Geneva" pitchFamily="1" charset="-128"/>
              </a:rPr>
            </a:br>
            <a:r>
              <a:rPr lang="en-US" altLang="en-US" sz="1300" dirty="0" smtClean="0">
                <a:cs typeface="Geneva" pitchFamily="1" charset="-128"/>
              </a:rPr>
              <a:t>5.  Have a SHRM-CP or SHRM-SCP be part of the program review process by the end of 2015.</a:t>
            </a:r>
            <a:br>
              <a:rPr lang="en-US" altLang="en-US" sz="1300" dirty="0" smtClean="0">
                <a:cs typeface="Geneva" pitchFamily="1" charset="-128"/>
              </a:rPr>
            </a:br>
            <a:r>
              <a:rPr lang="en-US" altLang="en-US" sz="1300" dirty="0" smtClean="0">
                <a:cs typeface="Geneva" pitchFamily="1" charset="-128"/>
              </a:rPr>
              <a:t/>
            </a:r>
            <a:br>
              <a:rPr lang="en-US" altLang="en-US" sz="1300" dirty="0" smtClean="0">
                <a:cs typeface="Geneva" pitchFamily="1" charset="-128"/>
              </a:rPr>
            </a:br>
            <a:r>
              <a:rPr lang="en-US" altLang="en-US" sz="1300" dirty="0" smtClean="0">
                <a:cs typeface="Geneva" pitchFamily="1" charset="-128"/>
              </a:rPr>
              <a:t>6.  Adhere to SHRM marketing guidelines when using the SHRM logo and/or any program seals</a:t>
            </a:r>
            <a:br>
              <a:rPr lang="en-US" altLang="en-US" sz="1300" dirty="0" smtClean="0">
                <a:cs typeface="Geneva" pitchFamily="1" charset="-128"/>
              </a:rPr>
            </a:br>
            <a:r>
              <a:rPr lang="en-US" altLang="en-US" sz="1300" dirty="0" smtClean="0">
                <a:cs typeface="Geneva" pitchFamily="1" charset="-128"/>
              </a:rPr>
              <a:t/>
            </a:r>
            <a:br>
              <a:rPr lang="en-US" altLang="en-US" sz="1300" dirty="0" smtClean="0">
                <a:cs typeface="Geneva" pitchFamily="1" charset="-128"/>
              </a:rPr>
            </a:br>
            <a:r>
              <a:rPr lang="en-US" altLang="en-US" sz="1300" dirty="0" smtClean="0">
                <a:cs typeface="Geneva" pitchFamily="1" charset="-128"/>
              </a:rPr>
              <a:t>7.  Provide program participants with verification of attendance (e.g., certificate of completion, e-mail </a:t>
            </a:r>
            <a:br>
              <a:rPr lang="en-US" altLang="en-US" sz="1300" dirty="0" smtClean="0">
                <a:cs typeface="Geneva" pitchFamily="1" charset="-128"/>
              </a:rPr>
            </a:br>
            <a:r>
              <a:rPr lang="en-US" altLang="en-US" sz="1300" dirty="0">
                <a:cs typeface="Geneva" pitchFamily="1" charset="-128"/>
              </a:rPr>
              <a:t> </a:t>
            </a:r>
            <a:r>
              <a:rPr lang="en-US" altLang="en-US" sz="1300" dirty="0" smtClean="0">
                <a:cs typeface="Geneva" pitchFamily="1" charset="-128"/>
              </a:rPr>
              <a:t>    notification, materials distributed on site) that show the number of PDCs assigned to the educational   </a:t>
            </a:r>
            <a:br>
              <a:rPr lang="en-US" altLang="en-US" sz="1300" dirty="0" smtClean="0">
                <a:cs typeface="Geneva" pitchFamily="1" charset="-128"/>
              </a:rPr>
            </a:br>
            <a:r>
              <a:rPr lang="en-US" altLang="en-US" sz="1300" dirty="0">
                <a:cs typeface="Geneva" pitchFamily="1" charset="-128"/>
              </a:rPr>
              <a:t> </a:t>
            </a:r>
            <a:r>
              <a:rPr lang="en-US" altLang="en-US" sz="1300" dirty="0" smtClean="0">
                <a:cs typeface="Geneva" pitchFamily="1" charset="-128"/>
              </a:rPr>
              <a:t>    activity.</a:t>
            </a:r>
            <a:br>
              <a:rPr lang="en-US" altLang="en-US" sz="1300" dirty="0" smtClean="0">
                <a:cs typeface="Geneva" pitchFamily="1" charset="-128"/>
              </a:rPr>
            </a:br>
            <a:r>
              <a:rPr lang="en-US" altLang="en-US" sz="1300" dirty="0" smtClean="0">
                <a:cs typeface="Geneva" pitchFamily="1" charset="-128"/>
              </a:rPr>
              <a:t/>
            </a:r>
            <a:br>
              <a:rPr lang="en-US" altLang="en-US" sz="1300" dirty="0" smtClean="0">
                <a:cs typeface="Geneva" pitchFamily="1" charset="-128"/>
              </a:rPr>
            </a:br>
            <a:r>
              <a:rPr lang="en-US" altLang="en-US" sz="1300" dirty="0" smtClean="0">
                <a:cs typeface="Geneva" pitchFamily="1" charset="-128"/>
              </a:rPr>
              <a:t>8.  Comply with any audits conducted by SHRM.</a:t>
            </a:r>
          </a:p>
        </p:txBody>
      </p:sp>
      <p:sp>
        <p:nvSpPr>
          <p:cNvPr id="5" name="Rectangle 4"/>
          <p:cNvSpPr/>
          <p:nvPr/>
        </p:nvSpPr>
        <p:spPr>
          <a:xfrm>
            <a:off x="2438400" y="152400"/>
            <a:ext cx="4570413" cy="646113"/>
          </a:xfrm>
          <a:prstGeom prst="rect">
            <a:avLst/>
          </a:prstGeom>
        </p:spPr>
        <p:txBody>
          <a:bodyPr wrap="none">
            <a:spAutoFit/>
          </a:bodyPr>
          <a:lstStyle/>
          <a:p>
            <a:pPr>
              <a:defRPr/>
            </a:pPr>
            <a:r>
              <a:rPr lang="en-US" sz="3600" b="1" kern="0" dirty="0">
                <a:solidFill>
                  <a:srgbClr val="FFFFFF"/>
                </a:solidFill>
                <a:latin typeface="Arial"/>
                <a:ea typeface="ＭＳ Ｐゴシック" pitchFamily="34" charset="-128"/>
              </a:rPr>
              <a:t>Program Guidelines</a:t>
            </a:r>
            <a:endParaRPr lang="en-US" dirty="0"/>
          </a:p>
        </p:txBody>
      </p:sp>
    </p:spTree>
    <p:extLst>
      <p:ext uri="{BB962C8B-B14F-4D97-AF65-F5344CB8AC3E}">
        <p14:creationId xmlns:p14="http://schemas.microsoft.com/office/powerpoint/2010/main" val="1855608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Bylaws</a:t>
            </a:r>
            <a:endParaRPr lang="en-US" dirty="0"/>
          </a:p>
        </p:txBody>
      </p:sp>
      <p:sp>
        <p:nvSpPr>
          <p:cNvPr id="3" name="Text Placeholder 2"/>
          <p:cNvSpPr>
            <a:spLocks noGrp="1"/>
          </p:cNvSpPr>
          <p:nvPr>
            <p:ph type="body" sz="quarter" idx="13"/>
          </p:nvPr>
        </p:nvSpPr>
        <p:spPr/>
        <p:txBody>
          <a:bodyPr/>
          <a:lstStyle/>
          <a:p>
            <a:r>
              <a:rPr lang="en-US" dirty="0" smtClean="0"/>
              <a:t>MUST BE FOLLOWED </a:t>
            </a:r>
            <a:endParaRPr lang="en-US" dirty="0"/>
          </a:p>
        </p:txBody>
      </p:sp>
      <p:sp>
        <p:nvSpPr>
          <p:cNvPr id="4" name="Text Placeholder 3"/>
          <p:cNvSpPr>
            <a:spLocks noGrp="1"/>
          </p:cNvSpPr>
          <p:nvPr>
            <p:ph type="body" sz="quarter" idx="14"/>
          </p:nvPr>
        </p:nvSpPr>
        <p:spPr/>
        <p:txBody>
          <a:bodyPr/>
          <a:lstStyle/>
          <a:p>
            <a:r>
              <a:rPr lang="en-US" altLang="en-US" dirty="0"/>
              <a:t>All board members should </a:t>
            </a:r>
            <a:r>
              <a:rPr lang="en-US" altLang="en-US" u="sng" dirty="0"/>
              <a:t>carefully review the bylaws</a:t>
            </a:r>
            <a:r>
              <a:rPr lang="en-US" altLang="en-US" dirty="0"/>
              <a:t> upon taking office and should follow them as a legally binding document</a:t>
            </a:r>
          </a:p>
          <a:p>
            <a:r>
              <a:rPr lang="en-US" altLang="en-US" dirty="0"/>
              <a:t>Bylaws model online – be sure your bylaws include </a:t>
            </a:r>
            <a:r>
              <a:rPr lang="en-US" altLang="en-US" u="sng" dirty="0"/>
              <a:t>all required sections</a:t>
            </a:r>
            <a:r>
              <a:rPr lang="en-US" altLang="en-US" dirty="0"/>
              <a:t> as stated in the checklist online</a:t>
            </a:r>
          </a:p>
          <a:p>
            <a:r>
              <a:rPr lang="en-US" altLang="en-US" dirty="0"/>
              <a:t>ANY bylaws revisions need to be sent to your Field Services Director (FSD) for </a:t>
            </a:r>
            <a:r>
              <a:rPr lang="en-US" altLang="en-US" dirty="0" smtClean="0"/>
              <a:t>review</a:t>
            </a:r>
          </a:p>
          <a:p>
            <a:r>
              <a:rPr lang="en-US" altLang="en-US" dirty="0" smtClean="0"/>
              <a:t>Two sets:  original bylaws showing markups/changes and clean, final set for signature</a:t>
            </a:r>
            <a:endParaRPr lang="en-US" altLang="en-US" dirty="0"/>
          </a:p>
          <a:p>
            <a:r>
              <a:rPr lang="en-US" altLang="en-US" dirty="0"/>
              <a:t>ANY bylaws changes will then be approved by SHRM (including name changes and changes to 100%)</a:t>
            </a:r>
          </a:p>
          <a:p>
            <a:r>
              <a:rPr lang="en-US" altLang="en-US" dirty="0"/>
              <a:t>Do not plan your chapter membership vote until AFTER you have received the signed final copy from SHRM</a:t>
            </a:r>
          </a:p>
          <a:p>
            <a:endParaRPr lang="en-US" dirty="0"/>
          </a:p>
        </p:txBody>
      </p:sp>
    </p:spTree>
    <p:extLst>
      <p:ext uri="{BB962C8B-B14F-4D97-AF65-F5344CB8AC3E}">
        <p14:creationId xmlns:p14="http://schemas.microsoft.com/office/powerpoint/2010/main" val="22075224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6200" y="152400"/>
            <a:ext cx="6413500" cy="646113"/>
          </a:xfrm>
          <a:prstGeom prst="rect">
            <a:avLst/>
          </a:prstGeom>
        </p:spPr>
        <p:txBody>
          <a:bodyPr>
            <a:spAutoFit/>
          </a:bodyPr>
          <a:lstStyle/>
          <a:p>
            <a:pPr algn="ctr">
              <a:defRPr/>
            </a:pPr>
            <a:r>
              <a:rPr lang="en-US" sz="3600" b="1" kern="0" dirty="0">
                <a:solidFill>
                  <a:srgbClr val="FFFFFF"/>
                </a:solidFill>
                <a:latin typeface="Arial"/>
                <a:ea typeface="ＭＳ Ｐゴシック" pitchFamily="34" charset="-128"/>
              </a:rPr>
              <a:t>Registration Process</a:t>
            </a:r>
            <a:endParaRPr lang="en-US" sz="3600" dirty="0">
              <a:solidFill>
                <a:srgbClr val="000000"/>
              </a:solidFill>
            </a:endParaRPr>
          </a:p>
        </p:txBody>
      </p:sp>
      <p:sp>
        <p:nvSpPr>
          <p:cNvPr id="9" name="TextBox 8"/>
          <p:cNvSpPr txBox="1"/>
          <p:nvPr/>
        </p:nvSpPr>
        <p:spPr>
          <a:xfrm>
            <a:off x="793750" y="1066800"/>
            <a:ext cx="7543800" cy="4124325"/>
          </a:xfrm>
          <a:prstGeom prst="rect">
            <a:avLst/>
          </a:prstGeom>
          <a:noFill/>
        </p:spPr>
        <p:txBody>
          <a:bodyPr>
            <a:spAutoFit/>
          </a:bodyPr>
          <a:lstStyle/>
          <a:p>
            <a:pPr eaLnBrk="1" hangingPunct="1">
              <a:spcBef>
                <a:spcPts val="0"/>
              </a:spcBef>
              <a:defRPr/>
            </a:pPr>
            <a:r>
              <a:rPr lang="en-US" sz="1400" dirty="0"/>
              <a:t>SHRM Preferred Provider registration process for Chapters and State Councils</a:t>
            </a:r>
          </a:p>
          <a:p>
            <a:pPr eaLnBrk="1" hangingPunct="1">
              <a:spcBef>
                <a:spcPts val="0"/>
              </a:spcBef>
              <a:defRPr/>
            </a:pPr>
            <a:endParaRPr lang="en-US" sz="1400" dirty="0"/>
          </a:p>
          <a:p>
            <a:pPr marL="285750" indent="-285750" eaLnBrk="1" hangingPunct="1">
              <a:spcBef>
                <a:spcPts val="0"/>
              </a:spcBef>
              <a:buFont typeface="Courier New" panose="02070309020205020404" pitchFamily="49" charset="0"/>
              <a:buChar char="o"/>
              <a:defRPr/>
            </a:pPr>
            <a:r>
              <a:rPr lang="en-US" sz="1400" dirty="0"/>
              <a:t>Email invitation with registration link will be sent out in mid-September inviting eligible Chapters and State Councils to participate in the SHRM Preferred Provider Program.</a:t>
            </a:r>
          </a:p>
          <a:p>
            <a:pPr marL="285750" indent="-285750" eaLnBrk="1" hangingPunct="1">
              <a:spcBef>
                <a:spcPts val="0"/>
              </a:spcBef>
              <a:buFont typeface="Courier New" panose="02070309020205020404" pitchFamily="49" charset="0"/>
              <a:buChar char="o"/>
              <a:defRPr/>
            </a:pPr>
            <a:endParaRPr lang="en-US" sz="1400" dirty="0"/>
          </a:p>
          <a:p>
            <a:pPr marL="285750" indent="-285750" eaLnBrk="1" hangingPunct="1">
              <a:spcBef>
                <a:spcPts val="0"/>
              </a:spcBef>
              <a:buFont typeface="Courier New" panose="02070309020205020404" pitchFamily="49" charset="0"/>
              <a:buChar char="o"/>
              <a:defRPr/>
            </a:pPr>
            <a:r>
              <a:rPr lang="en-US" sz="1400" dirty="0"/>
              <a:t>Chapters and State Councils must confirm intent to participate in the SHRM Preferred Provider program and acknowledge adherence to all program qualifications and guidelines.</a:t>
            </a:r>
          </a:p>
          <a:p>
            <a:pPr marL="285750" indent="-285750" eaLnBrk="1" hangingPunct="1">
              <a:spcBef>
                <a:spcPts val="0"/>
              </a:spcBef>
              <a:buFont typeface="Courier New" panose="02070309020205020404" pitchFamily="49" charset="0"/>
              <a:buChar char="o"/>
              <a:defRPr/>
            </a:pPr>
            <a:endParaRPr lang="en-US" sz="1400" dirty="0"/>
          </a:p>
          <a:p>
            <a:pPr marL="285750" indent="-285750" eaLnBrk="1" hangingPunct="1">
              <a:spcBef>
                <a:spcPts val="0"/>
              </a:spcBef>
              <a:buFont typeface="Courier New" panose="02070309020205020404" pitchFamily="49" charset="0"/>
              <a:buChar char="o"/>
              <a:defRPr/>
            </a:pPr>
            <a:r>
              <a:rPr lang="en-US" sz="1400" dirty="0"/>
              <a:t>Chapters and State Councils must identify Program Contact Person via the online SHRM program database.</a:t>
            </a:r>
          </a:p>
          <a:p>
            <a:pPr marL="285750" indent="-285750" eaLnBrk="1" hangingPunct="1">
              <a:spcBef>
                <a:spcPts val="0"/>
              </a:spcBef>
              <a:buFont typeface="Courier New" panose="02070309020205020404" pitchFamily="49" charset="0"/>
              <a:buChar char="o"/>
              <a:defRPr/>
            </a:pPr>
            <a:endParaRPr lang="en-US" sz="1400" dirty="0"/>
          </a:p>
          <a:p>
            <a:pPr marL="285750" indent="-285750" eaLnBrk="1" hangingPunct="1">
              <a:spcBef>
                <a:spcPts val="0"/>
              </a:spcBef>
              <a:buFont typeface="Courier New" panose="02070309020205020404" pitchFamily="49" charset="0"/>
              <a:buChar char="o"/>
              <a:defRPr/>
            </a:pPr>
            <a:r>
              <a:rPr lang="en-US" sz="1400" dirty="0"/>
              <a:t>Upon completing the above process confirmation of SHRM Preferred Provider status will be emailed to the contact person.</a:t>
            </a:r>
          </a:p>
          <a:p>
            <a:pPr marL="285750" indent="-285750" eaLnBrk="1" hangingPunct="1">
              <a:spcBef>
                <a:spcPts val="0"/>
              </a:spcBef>
              <a:buFont typeface="Courier New" panose="02070309020205020404" pitchFamily="49" charset="0"/>
              <a:buChar char="o"/>
              <a:defRPr/>
            </a:pPr>
            <a:endParaRPr lang="en-US" sz="1400" dirty="0"/>
          </a:p>
          <a:p>
            <a:pPr marL="285750" indent="-285750" eaLnBrk="1" hangingPunct="1">
              <a:spcBef>
                <a:spcPts val="0"/>
              </a:spcBef>
              <a:buFont typeface="Courier New" panose="02070309020205020404" pitchFamily="49" charset="0"/>
              <a:buChar char="o"/>
              <a:defRPr/>
            </a:pPr>
            <a:r>
              <a:rPr lang="en-US" sz="1400" dirty="0"/>
              <a:t>Once SHRM Preferred Provider database is live in late November, contact persons for Chapters and State Councils will be able to begin adding programs. </a:t>
            </a:r>
          </a:p>
          <a:p>
            <a:pPr>
              <a:defRPr/>
            </a:pPr>
            <a:endParaRPr lang="en-US" dirty="0"/>
          </a:p>
        </p:txBody>
      </p:sp>
    </p:spTree>
    <p:extLst>
      <p:ext uri="{BB962C8B-B14F-4D97-AF65-F5344CB8AC3E}">
        <p14:creationId xmlns:p14="http://schemas.microsoft.com/office/powerpoint/2010/main" val="137268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 Foundation</a:t>
            </a:r>
            <a:endParaRPr lang="en-US" dirty="0"/>
          </a:p>
        </p:txBody>
      </p:sp>
      <p:sp>
        <p:nvSpPr>
          <p:cNvPr id="3" name="Text Placeholder 2"/>
          <p:cNvSpPr>
            <a:spLocks noGrp="1"/>
          </p:cNvSpPr>
          <p:nvPr>
            <p:ph type="body" sz="quarter" idx="13"/>
          </p:nvPr>
        </p:nvSpPr>
        <p:spPr/>
        <p:txBody>
          <a:bodyPr/>
          <a:lstStyle/>
          <a:p>
            <a:r>
              <a:rPr lang="en-US" dirty="0" smtClean="0"/>
              <a:t>Why Support the Foundation?</a:t>
            </a:r>
            <a:endParaRPr lang="en-US" dirty="0"/>
          </a:p>
        </p:txBody>
      </p:sp>
      <p:sp>
        <p:nvSpPr>
          <p:cNvPr id="4" name="Text Placeholder 3"/>
          <p:cNvSpPr>
            <a:spLocks noGrp="1"/>
          </p:cNvSpPr>
          <p:nvPr>
            <p:ph type="body" sz="quarter" idx="14"/>
          </p:nvPr>
        </p:nvSpPr>
        <p:spPr/>
        <p:txBody>
          <a:bodyPr/>
          <a:lstStyle/>
          <a:p>
            <a:pPr>
              <a:lnSpc>
                <a:spcPct val="90000"/>
              </a:lnSpc>
              <a:spcBef>
                <a:spcPct val="50000"/>
              </a:spcBef>
            </a:pPr>
            <a:r>
              <a:rPr lang="en-US" altLang="en-US" dirty="0"/>
              <a:t>Conducts and funds research on HR topics</a:t>
            </a:r>
            <a:br>
              <a:rPr lang="en-US" altLang="en-US" dirty="0"/>
            </a:br>
            <a:endParaRPr lang="en-US" altLang="en-US" dirty="0"/>
          </a:p>
          <a:p>
            <a:pPr>
              <a:lnSpc>
                <a:spcPct val="90000"/>
              </a:lnSpc>
              <a:spcBef>
                <a:spcPct val="50000"/>
              </a:spcBef>
            </a:pPr>
            <a:r>
              <a:rPr lang="en-US" altLang="en-US" dirty="0"/>
              <a:t>Is supported by tax-deductible donations from SHRM members</a:t>
            </a:r>
          </a:p>
          <a:p>
            <a:pPr>
              <a:lnSpc>
                <a:spcPct val="90000"/>
              </a:lnSpc>
              <a:spcBef>
                <a:spcPts val="500"/>
              </a:spcBef>
              <a:spcAft>
                <a:spcPts val="500"/>
              </a:spcAft>
            </a:pPr>
            <a:endParaRPr lang="en-US" altLang="en-US" dirty="0"/>
          </a:p>
          <a:p>
            <a:pPr>
              <a:lnSpc>
                <a:spcPct val="90000"/>
              </a:lnSpc>
              <a:spcBef>
                <a:spcPts val="500"/>
              </a:spcBef>
              <a:spcAft>
                <a:spcPts val="500"/>
              </a:spcAft>
            </a:pPr>
            <a:r>
              <a:rPr lang="en-US" altLang="en-US" dirty="0"/>
              <a:t>Supports scholarships, SHRM chapter educational matching grants and other educational initiatives</a:t>
            </a:r>
          </a:p>
          <a:p>
            <a:pPr>
              <a:lnSpc>
                <a:spcPct val="90000"/>
              </a:lnSpc>
              <a:spcBef>
                <a:spcPts val="500"/>
              </a:spcBef>
              <a:spcAft>
                <a:spcPts val="500"/>
              </a:spcAft>
            </a:pPr>
            <a:endParaRPr lang="en-US" altLang="en-US" dirty="0"/>
          </a:p>
          <a:p>
            <a:pPr>
              <a:lnSpc>
                <a:spcPct val="90000"/>
              </a:lnSpc>
              <a:spcBef>
                <a:spcPts val="500"/>
              </a:spcBef>
              <a:spcAft>
                <a:spcPts val="500"/>
              </a:spcAft>
            </a:pPr>
            <a:r>
              <a:rPr lang="en-US" altLang="en-US" dirty="0"/>
              <a:t>Toolkit available for chapter/state Foundation chairs at </a:t>
            </a:r>
            <a:r>
              <a:rPr lang="en-US" altLang="en-US" dirty="0">
                <a:hlinkClick r:id="rId2"/>
              </a:rPr>
              <a:t>www.shrm.org/foundation</a:t>
            </a:r>
            <a:r>
              <a:rPr lang="en-US" altLang="en-US" dirty="0"/>
              <a:t> </a:t>
            </a:r>
          </a:p>
          <a:p>
            <a:pPr>
              <a:lnSpc>
                <a:spcPct val="90000"/>
              </a:lnSpc>
              <a:spcBef>
                <a:spcPts val="500"/>
              </a:spcBef>
              <a:spcAft>
                <a:spcPts val="500"/>
              </a:spcAft>
            </a:pPr>
            <a:endParaRPr lang="en-US" altLang="en-US" dirty="0"/>
          </a:p>
          <a:p>
            <a:pPr>
              <a:lnSpc>
                <a:spcPct val="90000"/>
              </a:lnSpc>
              <a:spcBef>
                <a:spcPts val="500"/>
              </a:spcBef>
              <a:spcAft>
                <a:spcPts val="500"/>
              </a:spcAft>
            </a:pPr>
            <a:r>
              <a:rPr lang="en-US" altLang="en-US" dirty="0"/>
              <a:t>Provides a DVD series that can be used for chapter programs; pre-approved for credit</a:t>
            </a:r>
          </a:p>
          <a:p>
            <a:endParaRPr lang="en-US" dirty="0"/>
          </a:p>
        </p:txBody>
      </p:sp>
      <p:pic>
        <p:nvPicPr>
          <p:cNvPr id="5" name="Picture 6" descr="http://www.shrm.org/images/Foundation_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392749"/>
            <a:ext cx="525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8390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 Foundation DVD Series</a:t>
            </a:r>
            <a:endParaRPr lang="en-US" dirty="0"/>
          </a:p>
        </p:txBody>
      </p:sp>
      <p:sp>
        <p:nvSpPr>
          <p:cNvPr id="3" name="Text Placeholder 2"/>
          <p:cNvSpPr>
            <a:spLocks noGrp="1"/>
          </p:cNvSpPr>
          <p:nvPr>
            <p:ph type="body" sz="quarter" idx="13"/>
          </p:nvPr>
        </p:nvSpPr>
        <p:spPr>
          <a:xfrm>
            <a:off x="1109584" y="1042543"/>
            <a:ext cx="7653415" cy="329057"/>
          </a:xfrm>
        </p:spPr>
        <p:txBody>
          <a:bodyPr/>
          <a:lstStyle/>
          <a:p>
            <a:r>
              <a:rPr lang="en-US" dirty="0" smtClean="0"/>
              <a:t>Pre-approved for HRCI credit as Chapter Program</a:t>
            </a:r>
            <a:endParaRPr lang="en-US" dirty="0"/>
          </a:p>
        </p:txBody>
      </p:sp>
      <p:sp>
        <p:nvSpPr>
          <p:cNvPr id="4" name="Text Placeholder 3"/>
          <p:cNvSpPr>
            <a:spLocks noGrp="1"/>
          </p:cNvSpPr>
          <p:nvPr>
            <p:ph type="body" sz="quarter" idx="14"/>
          </p:nvPr>
        </p:nvSpPr>
        <p:spPr/>
        <p:txBody>
          <a:bodyPr>
            <a:normAutofit fontScale="92500" lnSpcReduction="20000"/>
          </a:bodyPr>
          <a:lstStyle/>
          <a:p>
            <a:r>
              <a:rPr lang="en-US" dirty="0" smtClean="0"/>
              <a:t>NEW!  From </a:t>
            </a:r>
            <a:r>
              <a:rPr lang="en-US" dirty="0"/>
              <a:t>Local to Regional to Global Player: The Evolution of </a:t>
            </a:r>
            <a:r>
              <a:rPr lang="en-US" dirty="0" err="1"/>
              <a:t>Aramex</a:t>
            </a:r>
            <a:r>
              <a:rPr lang="en-US" dirty="0"/>
              <a:t> International</a:t>
            </a:r>
          </a:p>
          <a:p>
            <a:r>
              <a:rPr lang="en-US" dirty="0"/>
              <a:t>Dollar </a:t>
            </a:r>
            <a:r>
              <a:rPr lang="en-US" dirty="0" smtClean="0"/>
              <a:t>General</a:t>
            </a:r>
            <a:r>
              <a:rPr lang="en-US" dirty="0"/>
              <a:t>: Serving </a:t>
            </a:r>
            <a:r>
              <a:rPr lang="en-US" dirty="0" smtClean="0"/>
              <a:t>Others--Dollar </a:t>
            </a:r>
            <a:r>
              <a:rPr lang="en-US" dirty="0"/>
              <a:t>General's Commitment to the Military Community</a:t>
            </a:r>
          </a:p>
          <a:p>
            <a:r>
              <a:rPr lang="en-US" dirty="0"/>
              <a:t>Ernst and Young: Creating a Culture of Flexibility (General credit)</a:t>
            </a:r>
          </a:p>
          <a:p>
            <a:r>
              <a:rPr lang="en-US" dirty="0"/>
              <a:t>Doing Well by Doing Good: Global Sustainability at </a:t>
            </a:r>
            <a:r>
              <a:rPr lang="en-US" dirty="0" err="1"/>
              <a:t>Aditya</a:t>
            </a:r>
            <a:r>
              <a:rPr lang="en-US" dirty="0"/>
              <a:t> Birla Group (Strategic or International credit)</a:t>
            </a:r>
          </a:p>
          <a:p>
            <a:r>
              <a:rPr lang="en-US" dirty="0"/>
              <a:t>Once the Deal is Done: Making Mergers Work (Strategic credit)</a:t>
            </a:r>
          </a:p>
          <a:p>
            <a:r>
              <a:rPr lang="en-US" dirty="0"/>
              <a:t>World Economic Forum: Creating Global Leaders (Strategic or International credit)</a:t>
            </a:r>
          </a:p>
          <a:p>
            <a:r>
              <a:rPr lang="en-US" dirty="0"/>
              <a:t>Seeing Forward: Succession Planning at 3M (General credit)</a:t>
            </a:r>
          </a:p>
          <a:p>
            <a:r>
              <a:rPr lang="en-US" dirty="0"/>
              <a:t>Trust Travels: The Starbucks Story (Strategic credit)</a:t>
            </a:r>
          </a:p>
          <a:p>
            <a:r>
              <a:rPr lang="en-US" dirty="0"/>
              <a:t>Ethics- The Fabric of Business (Strategic credit)</a:t>
            </a:r>
          </a:p>
          <a:p>
            <a:r>
              <a:rPr lang="en-US" dirty="0"/>
              <a:t>Fueling the Talent Engine-Finding and Keeping High Performers(Strategic credit)</a:t>
            </a:r>
          </a:p>
          <a:p>
            <a:r>
              <a:rPr lang="en-US" dirty="0"/>
              <a:t>HR in Alignment: The Link to Business Results</a:t>
            </a:r>
          </a:p>
          <a:p>
            <a:r>
              <a:rPr lang="en-US" dirty="0"/>
              <a:t>HR Role Models</a:t>
            </a:r>
          </a:p>
          <a:p>
            <a:r>
              <a:rPr lang="en-US" dirty="0" smtClean="0">
                <a:hlinkClick r:id="rId2"/>
              </a:rPr>
              <a:t>www.shrm.org/about/foundation/products/Pages/SHRMFoundationDVDs.aspx</a:t>
            </a:r>
            <a:endParaRPr lang="en-US" dirty="0"/>
          </a:p>
        </p:txBody>
      </p:sp>
      <p:pic>
        <p:nvPicPr>
          <p:cNvPr id="5" name="Picture 4" descr="C:\Users\strent\AppData\Local\Microsoft\Windows\Temporary Internet Files\Content.IE5\A53XLYRQ\MC90021306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114800"/>
            <a:ext cx="180498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4939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 Foundation Champion</a:t>
            </a:r>
            <a:endParaRPr lang="en-US" dirty="0"/>
          </a:p>
        </p:txBody>
      </p:sp>
      <p:sp>
        <p:nvSpPr>
          <p:cNvPr id="3" name="Text Placeholder 2"/>
          <p:cNvSpPr>
            <a:spLocks noGrp="1"/>
          </p:cNvSpPr>
          <p:nvPr>
            <p:ph type="body" sz="quarter" idx="13"/>
          </p:nvPr>
        </p:nvSpPr>
        <p:spPr/>
        <p:txBody>
          <a:bodyPr/>
          <a:lstStyle/>
          <a:p>
            <a:r>
              <a:rPr lang="en-US" dirty="0" smtClean="0"/>
              <a:t>For the SHAPE</a:t>
            </a:r>
            <a:endParaRPr lang="en-US" dirty="0"/>
          </a:p>
        </p:txBody>
      </p:sp>
      <p:sp>
        <p:nvSpPr>
          <p:cNvPr id="4" name="Text Placeholder 3"/>
          <p:cNvSpPr>
            <a:spLocks noGrp="1"/>
          </p:cNvSpPr>
          <p:nvPr>
            <p:ph type="body" sz="quarter" idx="14"/>
          </p:nvPr>
        </p:nvSpPr>
        <p:spPr>
          <a:xfrm>
            <a:off x="1106424" y="1563688"/>
            <a:ext cx="5599176" cy="4681664"/>
          </a:xfrm>
        </p:spPr>
        <p:txBody>
          <a:bodyPr>
            <a:normAutofit fontScale="92500" lnSpcReduction="10000"/>
          </a:bodyPr>
          <a:lstStyle/>
          <a:p>
            <a:r>
              <a:rPr lang="en-US" dirty="0">
                <a:solidFill>
                  <a:schemeClr val="tx1">
                    <a:lumMod val="50000"/>
                    <a:lumOff val="50000"/>
                  </a:schemeClr>
                </a:solidFill>
              </a:rPr>
              <a:t>To achieve the Foundation's Champion designation, your chapter or state council must </a:t>
            </a:r>
          </a:p>
          <a:p>
            <a:pPr lvl="1"/>
            <a:r>
              <a:rPr lang="en-US" sz="18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t>Make </a:t>
            </a:r>
            <a:r>
              <a:rPr lang="en-US" sz="1800" dirty="0">
                <a:solidFill>
                  <a:schemeClr val="tx1">
                    <a:lumMod val="50000"/>
                    <a:lumOff val="50000"/>
                  </a:schemeClr>
                </a:solidFill>
                <a:latin typeface="Microsoft Sans Serif" panose="020B0604020202020204" pitchFamily="34" charset="0"/>
                <a:cs typeface="Microsoft Sans Serif" panose="020B0604020202020204" pitchFamily="34" charset="0"/>
              </a:rPr>
              <a:t>a monetary contribution to the annual campaign from your chapter's or state council's funds </a:t>
            </a:r>
          </a:p>
          <a:p>
            <a:pPr lvl="1"/>
            <a:r>
              <a:rPr lang="en-US" sz="18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t>Conduct </a:t>
            </a:r>
            <a:r>
              <a:rPr lang="en-US" sz="1800" dirty="0">
                <a:solidFill>
                  <a:schemeClr val="tx1">
                    <a:lumMod val="50000"/>
                    <a:lumOff val="50000"/>
                  </a:schemeClr>
                </a:solidFill>
                <a:latin typeface="Microsoft Sans Serif" panose="020B0604020202020204" pitchFamily="34" charset="0"/>
                <a:cs typeface="Microsoft Sans Serif" panose="020B0604020202020204" pitchFamily="34" charset="0"/>
              </a:rPr>
              <a:t>a Leadership Campaign by encouraging your chapter or state council officers / board </a:t>
            </a:r>
            <a:r>
              <a:rPr lang="en-US" sz="18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t>members </a:t>
            </a:r>
            <a:r>
              <a:rPr lang="en-US" sz="1800" dirty="0">
                <a:solidFill>
                  <a:schemeClr val="tx1">
                    <a:lumMod val="50000"/>
                    <a:lumOff val="50000"/>
                  </a:schemeClr>
                </a:solidFill>
                <a:latin typeface="Microsoft Sans Serif" panose="020B0604020202020204" pitchFamily="34" charset="0"/>
                <a:cs typeface="Microsoft Sans Serif" panose="020B0604020202020204" pitchFamily="34" charset="0"/>
              </a:rPr>
              <a:t>to make a personal donation to the SHRM Foundation, with the goal reaching 100% </a:t>
            </a:r>
            <a:r>
              <a:rPr lang="en-US" sz="18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t>participation</a:t>
            </a:r>
            <a:r>
              <a:rPr lang="en-US" sz="1800" dirty="0">
                <a:solidFill>
                  <a:schemeClr val="tx1">
                    <a:lumMod val="50000"/>
                    <a:lumOff val="50000"/>
                  </a:schemeClr>
                </a:solidFill>
                <a:latin typeface="Microsoft Sans Serif" panose="020B0604020202020204" pitchFamily="34" charset="0"/>
                <a:cs typeface="Microsoft Sans Serif" panose="020B0604020202020204" pitchFamily="34" charset="0"/>
              </a:rPr>
              <a:t>. </a:t>
            </a:r>
            <a:endParaRPr lang="en-US" sz="1800" dirty="0" smtClean="0">
              <a:solidFill>
                <a:schemeClr val="tx1">
                  <a:lumMod val="50000"/>
                  <a:lumOff val="50000"/>
                </a:schemeClr>
              </a:solidFill>
              <a:latin typeface="Microsoft Sans Serif" panose="020B0604020202020204" pitchFamily="34" charset="0"/>
              <a:cs typeface="Microsoft Sans Serif" panose="020B0604020202020204" pitchFamily="34" charset="0"/>
            </a:endParaRPr>
          </a:p>
          <a:p>
            <a:r>
              <a:rPr lang="en-US" dirty="0" smtClean="0">
                <a:solidFill>
                  <a:schemeClr val="tx1">
                    <a:lumMod val="50000"/>
                    <a:lumOff val="50000"/>
                  </a:schemeClr>
                </a:solidFill>
              </a:rPr>
              <a:t>AND </a:t>
            </a:r>
            <a:r>
              <a:rPr lang="en-US" dirty="0">
                <a:solidFill>
                  <a:schemeClr val="tx1">
                    <a:lumMod val="50000"/>
                    <a:lumOff val="50000"/>
                  </a:schemeClr>
                </a:solidFill>
              </a:rPr>
              <a:t>one or both of the following: </a:t>
            </a:r>
          </a:p>
          <a:p>
            <a:pPr lvl="1"/>
            <a:r>
              <a:rPr lang="en-US" sz="18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t>Increase </a:t>
            </a:r>
            <a:r>
              <a:rPr lang="en-US" sz="1800" dirty="0">
                <a:solidFill>
                  <a:schemeClr val="tx1">
                    <a:lumMod val="50000"/>
                    <a:lumOff val="50000"/>
                  </a:schemeClr>
                </a:solidFill>
                <a:latin typeface="Microsoft Sans Serif" panose="020B0604020202020204" pitchFamily="34" charset="0"/>
                <a:cs typeface="Microsoft Sans Serif" panose="020B0604020202020204" pitchFamily="34" charset="0"/>
              </a:rPr>
              <a:t>by 10% or more the chapter’s or state council’s monetary donation to the SHRM Foundation </a:t>
            </a:r>
            <a:r>
              <a:rPr lang="en-US" sz="18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t>over </a:t>
            </a:r>
            <a:r>
              <a:rPr lang="en-US" sz="1800" dirty="0">
                <a:solidFill>
                  <a:schemeClr val="tx1">
                    <a:lumMod val="50000"/>
                    <a:lumOff val="50000"/>
                  </a:schemeClr>
                </a:solidFill>
                <a:latin typeface="Microsoft Sans Serif" panose="020B0604020202020204" pitchFamily="34" charset="0"/>
                <a:cs typeface="Microsoft Sans Serif" panose="020B0604020202020204" pitchFamily="34" charset="0"/>
              </a:rPr>
              <a:t>the previous year’s donation </a:t>
            </a:r>
          </a:p>
          <a:p>
            <a:pPr lvl="1"/>
            <a:r>
              <a:rPr lang="en-US" sz="18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t>Hold </a:t>
            </a:r>
            <a:r>
              <a:rPr lang="en-US" sz="1800" dirty="0">
                <a:solidFill>
                  <a:schemeClr val="tx1">
                    <a:lumMod val="50000"/>
                    <a:lumOff val="50000"/>
                  </a:schemeClr>
                </a:solidFill>
                <a:latin typeface="Microsoft Sans Serif" panose="020B0604020202020204" pitchFamily="34" charset="0"/>
                <a:cs typeface="Microsoft Sans Serif" panose="020B0604020202020204" pitchFamily="34" charset="0"/>
              </a:rPr>
              <a:t>at least one special fundraising event (e.g., silent auction, golf tournament, etc.) to benefit the </a:t>
            </a:r>
            <a:r>
              <a:rPr lang="en-US" sz="18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t>SHRM </a:t>
            </a:r>
            <a:r>
              <a:rPr lang="en-US" sz="1800" dirty="0">
                <a:solidFill>
                  <a:schemeClr val="tx1">
                    <a:lumMod val="50000"/>
                    <a:lumOff val="50000"/>
                  </a:schemeClr>
                </a:solidFill>
                <a:latin typeface="Microsoft Sans Serif" panose="020B0604020202020204" pitchFamily="34" charset="0"/>
                <a:cs typeface="Microsoft Sans Serif" panose="020B0604020202020204" pitchFamily="34" charset="0"/>
              </a:rPr>
              <a:t>Foundation</a:t>
            </a:r>
          </a:p>
        </p:txBody>
      </p:sp>
      <p:pic>
        <p:nvPicPr>
          <p:cNvPr id="14338" name="Picture 2" descr="http://gbrshrm.shrm.org/sites/gbrshrm.shrm.org/files/2012%20Chapter%20Champion%20Logo%20Color%20Version%20for%20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057400"/>
            <a:ext cx="2509838" cy="250983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3373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Financial Support Payments (CFSP)</a:t>
            </a:r>
          </a:p>
        </p:txBody>
      </p:sp>
      <p:sp>
        <p:nvSpPr>
          <p:cNvPr id="4" name="Text Placeholder 3"/>
          <p:cNvSpPr>
            <a:spLocks noGrp="1"/>
          </p:cNvSpPr>
          <p:nvPr>
            <p:ph type="body" sz="quarter" idx="14"/>
          </p:nvPr>
        </p:nvSpPr>
        <p:spPr/>
        <p:txBody>
          <a:bodyPr>
            <a:normAutofit/>
          </a:bodyPr>
          <a:lstStyle/>
          <a:p>
            <a:r>
              <a:rPr lang="en-US" altLang="en-US" sz="1900" dirty="0">
                <a:solidFill>
                  <a:schemeClr val="tx1">
                    <a:lumMod val="50000"/>
                    <a:lumOff val="50000"/>
                  </a:schemeClr>
                </a:solidFill>
              </a:rPr>
              <a:t>The CFSP Program returns a portion of each SHRM member’s dues to the chapter through this program.</a:t>
            </a:r>
          </a:p>
          <a:p>
            <a:r>
              <a:rPr lang="en-US" altLang="en-US" sz="1900" dirty="0">
                <a:solidFill>
                  <a:schemeClr val="tx1">
                    <a:lumMod val="50000"/>
                    <a:lumOff val="50000"/>
                  </a:schemeClr>
                </a:solidFill>
              </a:rPr>
              <a:t>To be eligible for CFSP consideration, the chapter must:</a:t>
            </a:r>
          </a:p>
          <a:p>
            <a:pPr lvl="1">
              <a:buFont typeface="Times" pitchFamily="18" charset="0"/>
              <a:buChar char="•"/>
            </a:pPr>
            <a:r>
              <a:rPr lang="en-US" altLang="en-US" sz="1900" dirty="0">
                <a:solidFill>
                  <a:schemeClr val="tx1">
                    <a:lumMod val="50000"/>
                    <a:lumOff val="50000"/>
                  </a:schemeClr>
                </a:solidFill>
                <a:latin typeface="Microsoft Sans Serif" panose="020B0604020202020204" pitchFamily="34" charset="0"/>
                <a:cs typeface="Microsoft Sans Serif" panose="020B0604020202020204" pitchFamily="34" charset="0"/>
              </a:rPr>
              <a:t>Submit a completed SHAPE Year-End Report by 1/31 of each year and your membership roster when requested</a:t>
            </a:r>
          </a:p>
          <a:p>
            <a:pPr lvl="1">
              <a:buFont typeface="Times" pitchFamily="18" charset="0"/>
              <a:buChar char="•"/>
            </a:pPr>
            <a:r>
              <a:rPr lang="en-US" altLang="en-US" sz="1900" dirty="0">
                <a:solidFill>
                  <a:schemeClr val="tx1">
                    <a:lumMod val="50000"/>
                    <a:lumOff val="50000"/>
                  </a:schemeClr>
                </a:solidFill>
                <a:latin typeface="Microsoft Sans Serif" panose="020B0604020202020204" pitchFamily="34" charset="0"/>
                <a:cs typeface="Microsoft Sans Serif" panose="020B0604020202020204" pitchFamily="34" charset="0"/>
              </a:rPr>
              <a:t>Meet the applicable membership affiliation requirements.</a:t>
            </a:r>
          </a:p>
          <a:p>
            <a:pPr lvl="1">
              <a:buFont typeface="Times" pitchFamily="18" charset="0"/>
              <a:buChar char="•"/>
            </a:pPr>
            <a:r>
              <a:rPr lang="en-US" altLang="en-US" sz="1900" dirty="0">
                <a:solidFill>
                  <a:schemeClr val="tx1">
                    <a:lumMod val="50000"/>
                    <a:lumOff val="50000"/>
                  </a:schemeClr>
                </a:solidFill>
                <a:latin typeface="Microsoft Sans Serif" panose="020B0604020202020204" pitchFamily="34" charset="0"/>
                <a:cs typeface="Microsoft Sans Serif" panose="020B0604020202020204" pitchFamily="34" charset="0"/>
              </a:rPr>
              <a:t>Have a chapter president who is a SHRM member in good standing throughout his/her term of office.</a:t>
            </a:r>
          </a:p>
          <a:p>
            <a:pPr lvl="1">
              <a:buFont typeface="Times" pitchFamily="18" charset="0"/>
              <a:buChar char="•"/>
            </a:pPr>
            <a:r>
              <a:rPr lang="en-US" altLang="en-US" sz="1900" dirty="0">
                <a:solidFill>
                  <a:schemeClr val="tx1">
                    <a:lumMod val="50000"/>
                    <a:lumOff val="50000"/>
                  </a:schemeClr>
                </a:solidFill>
                <a:latin typeface="Microsoft Sans Serif" panose="020B0604020202020204" pitchFamily="34" charset="0"/>
                <a:cs typeface="Microsoft Sans Serif" panose="020B0604020202020204" pitchFamily="34" charset="0"/>
              </a:rPr>
              <a:t>Have SHRM-approved ratified bylaws on file at SHRM</a:t>
            </a:r>
            <a:r>
              <a:rPr lang="en-US" altLang="en-US" sz="19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t>.</a:t>
            </a:r>
          </a:p>
          <a:p>
            <a:pPr lvl="1">
              <a:buFont typeface="Times" pitchFamily="18" charset="0"/>
              <a:buChar char="•"/>
            </a:pPr>
            <a:r>
              <a:rPr lang="en-US" altLang="en-US" sz="19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t>Have the payment direct-deposited.</a:t>
            </a:r>
            <a:endParaRPr lang="en-US" altLang="en-US" sz="1900" dirty="0">
              <a:solidFill>
                <a:schemeClr val="tx1">
                  <a:lumMod val="50000"/>
                  <a:lumOff val="50000"/>
                </a:schemeClr>
              </a:solidFill>
              <a:latin typeface="Microsoft Sans Serif" panose="020B0604020202020204" pitchFamily="34" charset="0"/>
              <a:cs typeface="Microsoft Sans Serif" panose="020B0604020202020204" pitchFamily="34" charset="0"/>
            </a:endParaRPr>
          </a:p>
          <a:p>
            <a:endParaRPr lang="en-US" dirty="0"/>
          </a:p>
        </p:txBody>
      </p:sp>
      <p:pic>
        <p:nvPicPr>
          <p:cNvPr id="5" name="Picture 6" descr="C:\Users\strent\AppData\Local\Microsoft\Windows\Temporary Internet Files\Content.IE5\R7TZH3E1\MP900442965[1].jpg"/>
          <p:cNvPicPr>
            <a:picLocks noChangeAspect="1" noChangeArrowheads="1"/>
          </p:cNvPicPr>
          <p:nvPr/>
        </p:nvPicPr>
        <p:blipFill>
          <a:blip r:embed="rId2">
            <a:extLst>
              <a:ext uri="{28A0092B-C50C-407E-A947-70E740481C1C}">
                <a14:useLocalDpi xmlns:a14="http://schemas.microsoft.com/office/drawing/2010/main" val="0"/>
              </a:ext>
            </a:extLst>
          </a:blip>
          <a:srcRect l="23250"/>
          <a:stretch>
            <a:fillRect/>
          </a:stretch>
        </p:blipFill>
        <p:spPr bwMode="auto">
          <a:xfrm>
            <a:off x="6858000" y="4695825"/>
            <a:ext cx="2057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5915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Financial Support Payments (CFSP)</a:t>
            </a:r>
          </a:p>
        </p:txBody>
      </p:sp>
      <p:sp>
        <p:nvSpPr>
          <p:cNvPr id="4" name="Text Placeholder 3"/>
          <p:cNvSpPr>
            <a:spLocks noGrp="1"/>
          </p:cNvSpPr>
          <p:nvPr>
            <p:ph type="body" sz="quarter" idx="14"/>
          </p:nvPr>
        </p:nvSpPr>
        <p:spPr/>
        <p:txBody>
          <a:bodyPr/>
          <a:lstStyle/>
          <a:p>
            <a:r>
              <a:rPr lang="en-US" altLang="en-US" dirty="0"/>
              <a:t>SHRM pays chapters and councils several million per year in financial support</a:t>
            </a:r>
          </a:p>
          <a:p>
            <a:endParaRPr lang="en-US" altLang="en-US" dirty="0"/>
          </a:p>
          <a:p>
            <a:r>
              <a:rPr lang="en-US" altLang="en-US" dirty="0"/>
              <a:t>Pays each state council </a:t>
            </a:r>
            <a:r>
              <a:rPr lang="en-US" altLang="en-US" dirty="0" smtClean="0"/>
              <a:t>a minimum of </a:t>
            </a:r>
            <a:r>
              <a:rPr lang="en-US" altLang="en-US" dirty="0"/>
              <a:t>$</a:t>
            </a:r>
            <a:r>
              <a:rPr lang="en-US" altLang="en-US" dirty="0" smtClean="0"/>
              <a:t>3000- $1.00 per </a:t>
            </a:r>
            <a:r>
              <a:rPr lang="en-US" altLang="en-US" dirty="0"/>
              <a:t>year based on SHRM membership in </a:t>
            </a:r>
            <a:r>
              <a:rPr lang="en-US" altLang="en-US" dirty="0" smtClean="0"/>
              <a:t>state – </a:t>
            </a:r>
            <a:r>
              <a:rPr lang="en-US" altLang="en-US" b="1" dirty="0" smtClean="0">
                <a:solidFill>
                  <a:srgbClr val="FF0000"/>
                </a:solidFill>
              </a:rPr>
              <a:t>no longer capped!!!</a:t>
            </a:r>
            <a:endParaRPr lang="en-US" altLang="en-US" b="1" dirty="0">
              <a:solidFill>
                <a:srgbClr val="FF0000"/>
              </a:solidFill>
            </a:endParaRPr>
          </a:p>
          <a:p>
            <a:endParaRPr lang="en-US" altLang="en-US" dirty="0"/>
          </a:p>
          <a:p>
            <a:r>
              <a:rPr lang="en-US" altLang="en-US" dirty="0">
                <a:ea typeface="Calibri" pitchFamily="34" charset="0"/>
                <a:cs typeface="Calibri" pitchFamily="34" charset="0"/>
              </a:rPr>
              <a:t>The Chapter Financial Support Payment (CFSP) Program returns a portion of each professional (non-student) SHRM </a:t>
            </a:r>
            <a:r>
              <a:rPr lang="en-US" altLang="en-US" u="sng" dirty="0">
                <a:ea typeface="Calibri" pitchFamily="34" charset="0"/>
                <a:cs typeface="Calibri" pitchFamily="34" charset="0"/>
              </a:rPr>
              <a:t>national</a:t>
            </a:r>
            <a:r>
              <a:rPr lang="en-US" altLang="en-US" dirty="0">
                <a:ea typeface="Calibri" pitchFamily="34" charset="0"/>
                <a:cs typeface="Calibri" pitchFamily="34" charset="0"/>
              </a:rPr>
              <a:t> member's dues to the chapter via a quarterly payment for 100% chapters (those chapters who require all members to be members in good standing of SHRM) or a twice-a-year payment for non-100% chapters. </a:t>
            </a:r>
          </a:p>
          <a:p>
            <a:endParaRPr lang="en-US" dirty="0"/>
          </a:p>
        </p:txBody>
      </p:sp>
    </p:spTree>
    <p:extLst>
      <p:ext uri="{BB962C8B-B14F-4D97-AF65-F5344CB8AC3E}">
        <p14:creationId xmlns:p14="http://schemas.microsoft.com/office/powerpoint/2010/main" val="28435422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Financial Support Payments (CFSP)</a:t>
            </a:r>
          </a:p>
        </p:txBody>
      </p:sp>
      <p:sp>
        <p:nvSpPr>
          <p:cNvPr id="3" name="Text Placeholder 2"/>
          <p:cNvSpPr>
            <a:spLocks noGrp="1"/>
          </p:cNvSpPr>
          <p:nvPr>
            <p:ph type="body" sz="quarter" idx="13"/>
          </p:nvPr>
        </p:nvSpPr>
        <p:spPr/>
        <p:txBody>
          <a:bodyPr/>
          <a:lstStyle/>
          <a:p>
            <a:endParaRPr lang="en-US" dirty="0"/>
          </a:p>
        </p:txBody>
      </p:sp>
      <p:sp>
        <p:nvSpPr>
          <p:cNvPr id="6" name="Rectangle 3"/>
          <p:cNvSpPr>
            <a:spLocks noChangeArrowheads="1"/>
          </p:cNvSpPr>
          <p:nvPr/>
        </p:nvSpPr>
        <p:spPr bwMode="auto">
          <a:xfrm>
            <a:off x="2286000" y="1828800"/>
            <a:ext cx="5791200" cy="4343400"/>
          </a:xfrm>
          <a:prstGeom prst="rect">
            <a:avLst/>
          </a:prstGeom>
          <a:solidFill>
            <a:schemeClr val="accent6">
              <a:lumMod val="40000"/>
              <a:lumOff val="60000"/>
            </a:schemeClr>
          </a:solidFill>
          <a:ln w="9525">
            <a:solidFill>
              <a:srgbClr val="92D050"/>
            </a:solidFill>
            <a:miter lim="800000"/>
            <a:headEnd/>
            <a:tailEnd/>
          </a:ln>
          <a:scene3d>
            <a:camera prst="orthographicFront"/>
            <a:lightRig rig="threePt" dir="t"/>
          </a:scene3d>
          <a:sp3d>
            <a:bevelT/>
          </a:sp3d>
        </p:spPr>
        <p:txBody>
          <a:bodyPr wrap="none" anchor="ctr"/>
          <a:lstStyle/>
          <a:p>
            <a:pPr eaLnBrk="0" hangingPunct="0">
              <a:defRPr/>
            </a:pPr>
            <a:endParaRPr lang="en-US" sz="2000" b="1" i="1" dirty="0">
              <a:solidFill>
                <a:schemeClr val="tx1"/>
              </a:solidFill>
              <a:sym typeface="Monotype Sorts" charset="2"/>
            </a:endParaRPr>
          </a:p>
          <a:p>
            <a:pPr eaLnBrk="0" hangingPunct="0">
              <a:defRPr/>
            </a:pPr>
            <a:r>
              <a:rPr lang="en-US" b="1" i="1" dirty="0">
                <a:solidFill>
                  <a:schemeClr val="tx1">
                    <a:lumMod val="50000"/>
                    <a:lumOff val="50000"/>
                  </a:schemeClr>
                </a:solidFill>
                <a:sym typeface="Monotype Sorts" charset="2"/>
              </a:rPr>
              <a:t>Example:</a:t>
            </a:r>
          </a:p>
          <a:p>
            <a:pPr algn="ctr" eaLnBrk="0" hangingPunct="0">
              <a:defRPr/>
            </a:pPr>
            <a:r>
              <a:rPr lang="en-US" b="1" i="1" dirty="0">
                <a:solidFill>
                  <a:schemeClr val="tx1">
                    <a:lumMod val="50000"/>
                    <a:lumOff val="50000"/>
                  </a:schemeClr>
                </a:solidFill>
                <a:sym typeface="Monotype Sorts" charset="2"/>
              </a:rPr>
              <a:t>       Chapter’s  </a:t>
            </a:r>
          </a:p>
          <a:p>
            <a:pPr algn="ctr" eaLnBrk="0" hangingPunct="0">
              <a:defRPr/>
            </a:pPr>
            <a:r>
              <a:rPr lang="en-US" b="1" i="1" dirty="0">
                <a:solidFill>
                  <a:schemeClr val="tx1">
                    <a:lumMod val="50000"/>
                    <a:lumOff val="50000"/>
                  </a:schemeClr>
                </a:solidFill>
                <a:sym typeface="Monotype Sorts" charset="2"/>
              </a:rPr>
              <a:t>   12/31 SHRM </a:t>
            </a:r>
            <a:br>
              <a:rPr lang="en-US" b="1" i="1" dirty="0">
                <a:solidFill>
                  <a:schemeClr val="tx1">
                    <a:lumMod val="50000"/>
                    <a:lumOff val="50000"/>
                  </a:schemeClr>
                </a:solidFill>
                <a:sym typeface="Monotype Sorts" charset="2"/>
              </a:rPr>
            </a:br>
            <a:r>
              <a:rPr lang="en-US" b="1" i="1" dirty="0">
                <a:solidFill>
                  <a:schemeClr val="tx1">
                    <a:lumMod val="50000"/>
                    <a:lumOff val="50000"/>
                  </a:schemeClr>
                </a:solidFill>
                <a:sym typeface="Monotype Sorts" charset="2"/>
              </a:rPr>
              <a:t>Membership Count</a:t>
            </a:r>
          </a:p>
          <a:p>
            <a:pPr algn="ctr" eaLnBrk="0" hangingPunct="0">
              <a:defRPr/>
            </a:pPr>
            <a:r>
              <a:rPr lang="en-US" b="1" i="1" dirty="0">
                <a:solidFill>
                  <a:schemeClr val="tx1">
                    <a:lumMod val="50000"/>
                    <a:lumOff val="50000"/>
                  </a:schemeClr>
                </a:solidFill>
                <a:sym typeface="Monotype Sorts" charset="2"/>
              </a:rPr>
              <a:t/>
            </a:r>
            <a:br>
              <a:rPr lang="en-US" b="1" i="1" dirty="0">
                <a:solidFill>
                  <a:schemeClr val="tx1">
                    <a:lumMod val="50000"/>
                    <a:lumOff val="50000"/>
                  </a:schemeClr>
                </a:solidFill>
                <a:sym typeface="Monotype Sorts" charset="2"/>
              </a:rPr>
            </a:br>
            <a:r>
              <a:rPr lang="en-US" b="1" i="1" dirty="0" smtClean="0">
                <a:solidFill>
                  <a:schemeClr val="tx1">
                    <a:lumMod val="50000"/>
                    <a:lumOff val="50000"/>
                  </a:schemeClr>
                </a:solidFill>
                <a:sym typeface="Monotype Sorts" charset="2"/>
              </a:rPr>
              <a:t>2013</a:t>
            </a:r>
            <a:r>
              <a:rPr lang="en-US" b="1" i="1" dirty="0">
                <a:solidFill>
                  <a:schemeClr val="tx1">
                    <a:lumMod val="50000"/>
                    <a:lumOff val="50000"/>
                  </a:schemeClr>
                </a:solidFill>
                <a:sym typeface="Monotype Sorts" charset="2"/>
              </a:rPr>
              <a:t>	           250</a:t>
            </a:r>
          </a:p>
          <a:p>
            <a:pPr algn="ctr" eaLnBrk="0" hangingPunct="0">
              <a:defRPr/>
            </a:pPr>
            <a:r>
              <a:rPr lang="en-US" b="1" i="1" dirty="0" smtClean="0">
                <a:solidFill>
                  <a:schemeClr val="tx1">
                    <a:lumMod val="50000"/>
                    <a:lumOff val="50000"/>
                  </a:schemeClr>
                </a:solidFill>
                <a:sym typeface="Monotype Sorts" charset="2"/>
              </a:rPr>
              <a:t>2012</a:t>
            </a:r>
            <a:r>
              <a:rPr lang="en-US" b="1" i="1" dirty="0">
                <a:solidFill>
                  <a:schemeClr val="tx1">
                    <a:lumMod val="50000"/>
                    <a:lumOff val="50000"/>
                  </a:schemeClr>
                </a:solidFill>
                <a:sym typeface="Monotype Sorts" charset="2"/>
              </a:rPr>
              <a:t>	          </a:t>
            </a:r>
            <a:r>
              <a:rPr lang="en-US" b="1" i="1" u="sng" dirty="0">
                <a:solidFill>
                  <a:schemeClr val="tx1">
                    <a:lumMod val="50000"/>
                    <a:lumOff val="50000"/>
                  </a:schemeClr>
                </a:solidFill>
                <a:sym typeface="Monotype Sorts" charset="2"/>
              </a:rPr>
              <a:t>-200</a:t>
            </a:r>
            <a:endParaRPr lang="en-US" b="1" i="1" dirty="0">
              <a:solidFill>
                <a:schemeClr val="tx1">
                  <a:lumMod val="50000"/>
                  <a:lumOff val="50000"/>
                </a:schemeClr>
              </a:solidFill>
              <a:sym typeface="Monotype Sorts" charset="2"/>
            </a:endParaRPr>
          </a:p>
          <a:p>
            <a:pPr algn="ctr" eaLnBrk="0" hangingPunct="0">
              <a:defRPr/>
            </a:pPr>
            <a:r>
              <a:rPr lang="en-US" b="1" i="1" dirty="0">
                <a:solidFill>
                  <a:schemeClr val="tx1">
                    <a:lumMod val="50000"/>
                    <a:lumOff val="50000"/>
                  </a:schemeClr>
                </a:solidFill>
                <a:sym typeface="Monotype Sorts" charset="2"/>
              </a:rPr>
              <a:t>Difference      50</a:t>
            </a:r>
          </a:p>
          <a:p>
            <a:pPr algn="ctr" eaLnBrk="0" hangingPunct="0">
              <a:defRPr/>
            </a:pPr>
            <a:endParaRPr lang="en-US" b="1" i="1" dirty="0">
              <a:solidFill>
                <a:schemeClr val="tx1">
                  <a:lumMod val="50000"/>
                  <a:lumOff val="50000"/>
                </a:schemeClr>
              </a:solidFill>
              <a:sym typeface="Monotype Sorts" charset="2"/>
            </a:endParaRPr>
          </a:p>
          <a:p>
            <a:pPr algn="ctr" eaLnBrk="0" hangingPunct="0">
              <a:defRPr/>
            </a:pPr>
            <a:r>
              <a:rPr lang="en-US" b="1" i="1" dirty="0">
                <a:solidFill>
                  <a:schemeClr val="tx1">
                    <a:lumMod val="50000"/>
                    <a:lumOff val="50000"/>
                  </a:schemeClr>
                </a:solidFill>
                <a:sym typeface="Monotype Sorts" charset="2"/>
              </a:rPr>
              <a:t>Net Gain Payment (50 X $25) = $1,250</a:t>
            </a:r>
            <a:br>
              <a:rPr lang="en-US" b="1" i="1" dirty="0">
                <a:solidFill>
                  <a:schemeClr val="tx1">
                    <a:lumMod val="50000"/>
                    <a:lumOff val="50000"/>
                  </a:schemeClr>
                </a:solidFill>
                <a:sym typeface="Monotype Sorts" charset="2"/>
              </a:rPr>
            </a:br>
            <a:endParaRPr lang="en-US" b="1" i="1" dirty="0">
              <a:solidFill>
                <a:schemeClr val="tx1">
                  <a:lumMod val="50000"/>
                  <a:lumOff val="50000"/>
                </a:schemeClr>
              </a:solidFill>
              <a:sym typeface="Monotype Sorts" charset="2"/>
            </a:endParaRPr>
          </a:p>
        </p:txBody>
      </p:sp>
    </p:spTree>
    <p:extLst>
      <p:ext uri="{BB962C8B-B14F-4D97-AF65-F5344CB8AC3E}">
        <p14:creationId xmlns:p14="http://schemas.microsoft.com/office/powerpoint/2010/main" val="23333664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Governmental Affairs</a:t>
            </a:r>
            <a:endParaRPr lang="en-US" dirty="0"/>
          </a:p>
        </p:txBody>
      </p:sp>
      <p:sp>
        <p:nvSpPr>
          <p:cNvPr id="3" name="Text Placeholder 2"/>
          <p:cNvSpPr>
            <a:spLocks noGrp="1"/>
          </p:cNvSpPr>
          <p:nvPr>
            <p:ph type="body" sz="quarter" idx="13"/>
          </p:nvPr>
        </p:nvSpPr>
        <p:spPr/>
        <p:txBody>
          <a:bodyPr/>
          <a:lstStyle/>
          <a:p>
            <a:r>
              <a:rPr lang="en-US" dirty="0" smtClean="0"/>
              <a:t>www.shrm.org/advocacy</a:t>
            </a:r>
            <a:endParaRPr lang="en-US" dirty="0"/>
          </a:p>
        </p:txBody>
      </p:sp>
      <p:sp>
        <p:nvSpPr>
          <p:cNvPr id="4" name="Text Placeholder 3"/>
          <p:cNvSpPr>
            <a:spLocks noGrp="1"/>
          </p:cNvSpPr>
          <p:nvPr>
            <p:ph type="body" sz="quarter" idx="14"/>
          </p:nvPr>
        </p:nvSpPr>
        <p:spPr>
          <a:xfrm>
            <a:off x="1106424" y="1746250"/>
            <a:ext cx="7296912" cy="4499102"/>
          </a:xfrm>
        </p:spPr>
        <p:txBody>
          <a:bodyPr/>
          <a:lstStyle/>
          <a:p>
            <a:r>
              <a:rPr lang="en-US" altLang="en-US" dirty="0"/>
              <a:t>Site updated continuously</a:t>
            </a:r>
          </a:p>
          <a:p>
            <a:r>
              <a:rPr lang="en-US" altLang="en-US" dirty="0"/>
              <a:t>Most current legislative information—both federal and state</a:t>
            </a:r>
          </a:p>
          <a:p>
            <a:r>
              <a:rPr lang="en-US" altLang="en-US" dirty="0"/>
              <a:t>Take an active role in shaping laws that directly impact HR professionals!</a:t>
            </a:r>
          </a:p>
          <a:p>
            <a:r>
              <a:rPr lang="en-US" altLang="en-US" dirty="0"/>
              <a:t>Thomas Jefferson once said, </a:t>
            </a:r>
            <a:r>
              <a:rPr lang="en-US" altLang="en-US" b="1" dirty="0"/>
              <a:t>“</a:t>
            </a:r>
            <a:r>
              <a:rPr lang="en-US" altLang="en-US" b="1" i="1" dirty="0"/>
              <a:t>America is not governed by the majority, but by the majority of those who participate.</a:t>
            </a:r>
            <a:r>
              <a:rPr lang="en-US" altLang="en-US" b="1" dirty="0"/>
              <a:t>”</a:t>
            </a:r>
            <a:r>
              <a:rPr lang="en-US" altLang="en-US" dirty="0"/>
              <a:t>  </a:t>
            </a:r>
          </a:p>
          <a:p>
            <a:r>
              <a:rPr lang="en-US" altLang="en-US" dirty="0"/>
              <a:t>Exercise your HR Voice by actively participating in the political process of government. </a:t>
            </a:r>
            <a:r>
              <a:rPr lang="en-US" altLang="en-US" dirty="0" smtClean="0"/>
              <a:t>Show your chapter members how to use the online tools to communicate with their legislators.</a:t>
            </a:r>
          </a:p>
          <a:p>
            <a:r>
              <a:rPr lang="en-US" dirty="0"/>
              <a:t>Online instructional video available </a:t>
            </a:r>
            <a:r>
              <a:rPr lang="en-US" dirty="0">
                <a:hlinkClick r:id="rId2"/>
              </a:rPr>
              <a:t>www.shrm.org/Advocacy</a:t>
            </a:r>
            <a:r>
              <a:rPr lang="en-US" dirty="0"/>
              <a:t> </a:t>
            </a:r>
            <a:endParaRPr lang="en-US" dirty="0" smtClean="0"/>
          </a:p>
          <a:p>
            <a:r>
              <a:rPr lang="en-US" dirty="0" smtClean="0"/>
              <a:t>Get involved in </a:t>
            </a:r>
            <a:r>
              <a:rPr lang="en-US" dirty="0"/>
              <a:t>SHRM’s Advocacy Team! </a:t>
            </a:r>
            <a:r>
              <a:rPr lang="en-US" dirty="0" smtClean="0">
                <a:hlinkClick r:id="rId3"/>
              </a:rPr>
              <a:t>www.shrm.org/Advocacy/Pages/SHRMA-TeamVideo.aspx</a:t>
            </a:r>
            <a:r>
              <a:rPr lang="en-US" dirty="0" smtClean="0"/>
              <a:t> </a:t>
            </a:r>
            <a:endParaRPr lang="en-US" dirty="0"/>
          </a:p>
          <a:p>
            <a:endParaRPr lang="en-US" altLang="en-US" dirty="0"/>
          </a:p>
          <a:p>
            <a:endParaRPr lang="en-US" dirty="0"/>
          </a:p>
        </p:txBody>
      </p:sp>
      <p:pic>
        <p:nvPicPr>
          <p:cNvPr id="6" name="Picture 8" descr="hrvoice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2400"/>
            <a:ext cx="27813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3605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Governmental Affairs</a:t>
            </a:r>
            <a:endParaRPr lang="en-US" dirty="0"/>
          </a:p>
        </p:txBody>
      </p:sp>
      <p:sp>
        <p:nvSpPr>
          <p:cNvPr id="3" name="Text Placeholder 2"/>
          <p:cNvSpPr>
            <a:spLocks noGrp="1"/>
          </p:cNvSpPr>
          <p:nvPr>
            <p:ph type="body" sz="quarter" idx="13"/>
          </p:nvPr>
        </p:nvSpPr>
        <p:spPr/>
        <p:txBody>
          <a:bodyPr/>
          <a:lstStyle/>
          <a:p>
            <a:r>
              <a:rPr lang="en-US" dirty="0" smtClean="0"/>
              <a:t>When Work Works</a:t>
            </a:r>
            <a:endParaRPr lang="en-US" dirty="0"/>
          </a:p>
        </p:txBody>
      </p:sp>
      <p:sp>
        <p:nvSpPr>
          <p:cNvPr id="4" name="Text Placeholder 3"/>
          <p:cNvSpPr>
            <a:spLocks noGrp="1"/>
          </p:cNvSpPr>
          <p:nvPr>
            <p:ph type="body" sz="quarter" idx="14"/>
          </p:nvPr>
        </p:nvSpPr>
        <p:spPr/>
        <p:txBody>
          <a:bodyPr/>
          <a:lstStyle/>
          <a:p>
            <a:r>
              <a:rPr lang="en-US" altLang="en-US" dirty="0"/>
              <a:t>Research on Effective and Flexible Workplaces</a:t>
            </a:r>
          </a:p>
          <a:p>
            <a:endParaRPr lang="en-US" altLang="en-US" dirty="0"/>
          </a:p>
          <a:p>
            <a:r>
              <a:rPr lang="en-US" altLang="en-US" dirty="0" smtClean="0"/>
              <a:t>Guide </a:t>
            </a:r>
            <a:r>
              <a:rPr lang="en-US" altLang="en-US" dirty="0"/>
              <a:t>to Bold New </a:t>
            </a:r>
            <a:r>
              <a:rPr lang="en-US" altLang="en-US" dirty="0" smtClean="0"/>
              <a:t>Ideas</a:t>
            </a:r>
          </a:p>
          <a:p>
            <a:endParaRPr lang="en-US" altLang="en-US" dirty="0"/>
          </a:p>
          <a:p>
            <a:r>
              <a:rPr lang="en-US" dirty="0" smtClean="0">
                <a:hlinkClick r:id="rId2"/>
              </a:rPr>
              <a:t>www.shrm.org/communities/volunteerresources/pages/whenworkworkstoolkit.aspx</a:t>
            </a:r>
            <a:r>
              <a:rPr lang="en-US" altLang="en-US" dirty="0"/>
              <a:t/>
            </a:r>
            <a:br>
              <a:rPr lang="en-US" altLang="en-US" dirty="0"/>
            </a:br>
            <a:endParaRPr lang="en-US" altLang="en-US" dirty="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9949" t="9737" r="21729" b="76051"/>
          <a:stretch>
            <a:fillRect/>
          </a:stretch>
        </p:blipFill>
        <p:spPr bwMode="auto">
          <a:xfrm>
            <a:off x="1371600" y="4495800"/>
            <a:ext cx="7005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l="26463" t="77946" r="28831" b="7843"/>
          <a:stretch>
            <a:fillRect/>
          </a:stretch>
        </p:blipFill>
        <p:spPr bwMode="auto">
          <a:xfrm>
            <a:off x="2362200" y="5562600"/>
            <a:ext cx="53340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5843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 Pinnacle Award</a:t>
            </a:r>
            <a:endParaRPr lang="en-US" dirty="0"/>
          </a:p>
        </p:txBody>
      </p:sp>
      <p:sp>
        <p:nvSpPr>
          <p:cNvPr id="4" name="Text Placeholder 3"/>
          <p:cNvSpPr>
            <a:spLocks noGrp="1"/>
          </p:cNvSpPr>
          <p:nvPr>
            <p:ph type="body" sz="quarter" idx="14"/>
          </p:nvPr>
        </p:nvSpPr>
        <p:spPr/>
        <p:txBody>
          <a:bodyPr>
            <a:normAutofit fontScale="92500" lnSpcReduction="20000"/>
          </a:bodyPr>
          <a:lstStyle/>
          <a:p>
            <a:pPr>
              <a:buFont typeface="Times" pitchFamily="18" charset="0"/>
              <a:buChar char="•"/>
            </a:pPr>
            <a:r>
              <a:rPr lang="en-US" altLang="en-US" dirty="0"/>
              <a:t>Awarded to chapters and state councils at Annual Leadership Conference</a:t>
            </a:r>
          </a:p>
          <a:p>
            <a:endParaRPr lang="en-US" altLang="en-US" dirty="0"/>
          </a:p>
          <a:p>
            <a:pPr>
              <a:buFont typeface="Times" pitchFamily="18" charset="0"/>
              <a:buChar char="•"/>
            </a:pPr>
            <a:r>
              <a:rPr lang="en-US" altLang="en-US" dirty="0"/>
              <a:t>Examples:</a:t>
            </a:r>
          </a:p>
          <a:p>
            <a:pPr lvl="1">
              <a:buFont typeface="Times" pitchFamily="18" charset="0"/>
              <a:buChar char="•"/>
            </a:pP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Assisting community members with welfare to work</a:t>
            </a:r>
          </a:p>
          <a:p>
            <a:pPr lvl="1">
              <a:buFont typeface="Times" pitchFamily="18" charset="0"/>
              <a:buChar char="•"/>
            </a:pP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Improving community diversity or work/family issues</a:t>
            </a:r>
          </a:p>
          <a:p>
            <a:pPr lvl="1">
              <a:buFont typeface="Times" pitchFamily="18" charset="0"/>
              <a:buChar char="•"/>
            </a:pP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Teaching job-search skills to the unemployed</a:t>
            </a:r>
          </a:p>
          <a:p>
            <a:pPr lvl="1">
              <a:buFont typeface="Times" pitchFamily="18" charset="0"/>
              <a:buChar char="•"/>
            </a:pP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Impacting local, state, or federal legislation</a:t>
            </a:r>
          </a:p>
          <a:p>
            <a:pPr lvl="1">
              <a:buFont typeface="Times" pitchFamily="18" charset="0"/>
              <a:buChar char="•"/>
            </a:pP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Corporate sustainability</a:t>
            </a:r>
          </a:p>
          <a:p>
            <a:pPr lvl="1">
              <a:buFont typeface="Times" pitchFamily="18" charset="0"/>
              <a:buChar char="•"/>
            </a:pP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Not limited to these!</a:t>
            </a:r>
          </a:p>
          <a:p>
            <a:pPr>
              <a:buFont typeface="Times" pitchFamily="18" charset="0"/>
              <a:buChar char="•"/>
            </a:pPr>
            <a:endParaRPr lang="en-US" altLang="en-US" dirty="0"/>
          </a:p>
          <a:p>
            <a:pPr>
              <a:buFont typeface="Times" pitchFamily="18" charset="0"/>
              <a:buChar char="•"/>
            </a:pPr>
            <a:r>
              <a:rPr lang="en-US" altLang="en-US" dirty="0"/>
              <a:t>$1,000 award and recognition in SHRM publications</a:t>
            </a:r>
          </a:p>
          <a:p>
            <a:pPr>
              <a:buFont typeface="Times" pitchFamily="18" charset="0"/>
              <a:buChar char="•"/>
            </a:pPr>
            <a:endParaRPr lang="en-US" altLang="en-US" dirty="0"/>
          </a:p>
          <a:p>
            <a:pPr>
              <a:buFont typeface="Times" pitchFamily="18" charset="0"/>
              <a:buChar char="•"/>
            </a:pPr>
            <a:r>
              <a:rPr lang="en-US" altLang="en-US" dirty="0"/>
              <a:t>See what other volunteers have done in the Pinnacle Compendium in the </a:t>
            </a:r>
            <a:r>
              <a:rPr lang="en-US" altLang="en-US" dirty="0" smtClean="0"/>
              <a:t>VLRC</a:t>
            </a:r>
          </a:p>
          <a:p>
            <a:pPr>
              <a:buFont typeface="Times" pitchFamily="18" charset="0"/>
              <a:buChar char="•"/>
            </a:pPr>
            <a:endParaRPr lang="en-US" altLang="en-US" b="1" dirty="0"/>
          </a:p>
          <a:p>
            <a:pPr marL="0" indent="0" algn="ctr">
              <a:buNone/>
            </a:pPr>
            <a:r>
              <a:rPr lang="en-US" altLang="en-US" b="1" dirty="0" smtClean="0">
                <a:solidFill>
                  <a:srgbClr val="00B0F0"/>
                </a:solidFill>
              </a:rPr>
              <a:t>SEPTEMBER 9</a:t>
            </a:r>
            <a:r>
              <a:rPr lang="en-US" altLang="en-US" b="1" baseline="30000" dirty="0" smtClean="0">
                <a:solidFill>
                  <a:srgbClr val="00B0F0"/>
                </a:solidFill>
              </a:rPr>
              <a:t>TH</a:t>
            </a:r>
            <a:r>
              <a:rPr lang="en-US" altLang="en-US" b="1" dirty="0" smtClean="0">
                <a:solidFill>
                  <a:srgbClr val="00B0F0"/>
                </a:solidFill>
              </a:rPr>
              <a:t> DEADLINE!!!</a:t>
            </a:r>
            <a:endParaRPr lang="en-US" altLang="en-US" b="1" dirty="0">
              <a:solidFill>
                <a:srgbClr val="00B0F0"/>
              </a:solidFill>
            </a:endParaRPr>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0"/>
            <a:ext cx="16287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77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14" end="14"/>
                                            </p:txEl>
                                          </p:spTgt>
                                        </p:tgtEl>
                                        <p:attrNameLst>
                                          <p:attrName>style.visibility</p:attrName>
                                        </p:attrNameLst>
                                      </p:cBhvr>
                                      <p:to>
                                        <p:strVal val="visible"/>
                                      </p:to>
                                    </p:set>
                                    <p:animEffect transition="in" filter="fade">
                                      <p:cBhvr>
                                        <p:cTn id="7" dur="2000"/>
                                        <p:tgtEl>
                                          <p:spTgt spid="4">
                                            <p:txEl>
                                              <p:pRg st="14" end="14"/>
                                            </p:txEl>
                                          </p:spTgt>
                                        </p:tgtEl>
                                      </p:cBhvr>
                                    </p:animEffect>
                                    <p:anim calcmode="lin" valueType="num">
                                      <p:cBhvr>
                                        <p:cTn id="8" dur="2000" fill="hold"/>
                                        <p:tgtEl>
                                          <p:spTgt spid="4">
                                            <p:txEl>
                                              <p:pRg st="14" end="14"/>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14" end="1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Bylaws Approval Process</a:t>
            </a:r>
            <a:endParaRPr lang="en-US" dirty="0"/>
          </a:p>
        </p:txBody>
      </p:sp>
      <p:sp>
        <p:nvSpPr>
          <p:cNvPr id="3" name="Text Placeholder 2"/>
          <p:cNvSpPr>
            <a:spLocks noGrp="1"/>
          </p:cNvSpPr>
          <p:nvPr>
            <p:ph type="body" sz="quarter" idx="13"/>
          </p:nvPr>
        </p:nvSpPr>
        <p:spPr>
          <a:xfrm>
            <a:off x="1066800" y="1066800"/>
            <a:ext cx="7424815" cy="329057"/>
          </a:xfrm>
        </p:spPr>
        <p:txBody>
          <a:bodyPr/>
          <a:lstStyle/>
          <a:p>
            <a:r>
              <a:rPr lang="en-US" dirty="0" smtClean="0"/>
              <a:t>May take 6-8 weeks, depending on schedules of approvers </a:t>
            </a:r>
            <a:endParaRPr lang="en-US" dirty="0"/>
          </a:p>
        </p:txBody>
      </p:sp>
      <p:sp>
        <p:nvSpPr>
          <p:cNvPr id="4" name="Text Placeholder 3"/>
          <p:cNvSpPr>
            <a:spLocks noGrp="1"/>
          </p:cNvSpPr>
          <p:nvPr>
            <p:ph type="body" sz="quarter" idx="14"/>
          </p:nvPr>
        </p:nvSpPr>
        <p:spPr/>
        <p:txBody>
          <a:bodyPr/>
          <a:lstStyle/>
          <a:p>
            <a:r>
              <a:rPr lang="en-US" altLang="en-US" dirty="0"/>
              <a:t>E-mail the </a:t>
            </a:r>
            <a:r>
              <a:rPr lang="en-US" altLang="en-US" u="sng" dirty="0"/>
              <a:t>complete</a:t>
            </a:r>
            <a:r>
              <a:rPr lang="en-US" altLang="en-US" dirty="0"/>
              <a:t> set of bylaws (marked-up copy and final copy) with a bulleted list of the </a:t>
            </a:r>
            <a:r>
              <a:rPr lang="en-US" altLang="en-US" u="sng" dirty="0"/>
              <a:t>changes</a:t>
            </a:r>
            <a:r>
              <a:rPr lang="en-US" altLang="en-US" dirty="0"/>
              <a:t> to your Field Services Director (FSD).  They will review them and provide suggestions or changes.  </a:t>
            </a:r>
          </a:p>
          <a:p>
            <a:r>
              <a:rPr lang="en-US" altLang="en-US" dirty="0"/>
              <a:t>Once they are approved by the FSD, the bylaws are approved by </a:t>
            </a:r>
            <a:r>
              <a:rPr lang="en-US" altLang="en-US" dirty="0" smtClean="0"/>
              <a:t>the Divisional Director and then the </a:t>
            </a:r>
            <a:r>
              <a:rPr lang="en-US" altLang="en-US" dirty="0"/>
              <a:t>VP of Membership.  </a:t>
            </a:r>
          </a:p>
          <a:p>
            <a:r>
              <a:rPr lang="en-US" altLang="en-US" dirty="0"/>
              <a:t>SHRM signs the bylaws, and then your Regional Administrator (RA) will send them back to you via e-mail.  </a:t>
            </a:r>
          </a:p>
          <a:p>
            <a:r>
              <a:rPr lang="en-US" altLang="en-US" dirty="0"/>
              <a:t>Once you receive the signed bylaws, your chapter membership </a:t>
            </a:r>
            <a:r>
              <a:rPr lang="en-US" altLang="en-US" u="sng" dirty="0"/>
              <a:t>can then vote</a:t>
            </a:r>
            <a:r>
              <a:rPr lang="en-US" altLang="en-US" dirty="0"/>
              <a:t> on the changes.  Once they are approved, your chapter president should </a:t>
            </a:r>
            <a:r>
              <a:rPr lang="en-US" altLang="en-US" u="sng" dirty="0"/>
              <a:t>sign and date</a:t>
            </a:r>
            <a:r>
              <a:rPr lang="en-US" altLang="en-US" dirty="0"/>
              <a:t> the bylaws and send the signed set </a:t>
            </a:r>
            <a:r>
              <a:rPr lang="en-US" altLang="en-US" u="sng" dirty="0"/>
              <a:t>back to your RA</a:t>
            </a:r>
            <a:r>
              <a:rPr lang="en-US" altLang="en-US" dirty="0"/>
              <a:t>.  The final signed version is placed into the files at SHRM.  </a:t>
            </a:r>
          </a:p>
          <a:p>
            <a:r>
              <a:rPr lang="en-US" altLang="en-US" b="1" dirty="0"/>
              <a:t>This final set is considered to be RATIFIED</a:t>
            </a:r>
            <a:r>
              <a:rPr lang="en-US" altLang="en-US" b="1" dirty="0" smtClean="0"/>
              <a:t>.  They are kept on file at SHRM.</a:t>
            </a:r>
            <a:endParaRPr lang="en-US" altLang="en-US" b="1" dirty="0"/>
          </a:p>
          <a:p>
            <a:endParaRPr lang="en-US" dirty="0"/>
          </a:p>
        </p:txBody>
      </p:sp>
    </p:spTree>
    <p:extLst>
      <p:ext uri="{BB962C8B-B14F-4D97-AF65-F5344CB8AC3E}">
        <p14:creationId xmlns:p14="http://schemas.microsoft.com/office/powerpoint/2010/main" val="41817819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127375"/>
          </a:xfrm>
        </p:spPr>
        <p:txBody>
          <a:bodyPr/>
          <a:lstStyle/>
          <a:p>
            <a:r>
              <a:rPr lang="en-US" b="1" dirty="0" smtClean="0">
                <a:solidFill>
                  <a:srgbClr val="000066"/>
                </a:solidFill>
              </a:rPr>
              <a:t>Questions</a:t>
            </a:r>
            <a:br>
              <a:rPr lang="en-US" b="1" dirty="0" smtClean="0">
                <a:solidFill>
                  <a:srgbClr val="000066"/>
                </a:solidFill>
              </a:rPr>
            </a:br>
            <a:r>
              <a:rPr lang="en-US" b="1" dirty="0" smtClean="0">
                <a:solidFill>
                  <a:srgbClr val="000066"/>
                </a:solidFill>
              </a:rPr>
              <a:t>&amp; </a:t>
            </a:r>
            <a:br>
              <a:rPr lang="en-US" b="1" dirty="0" smtClean="0">
                <a:solidFill>
                  <a:srgbClr val="000066"/>
                </a:solidFill>
              </a:rPr>
            </a:br>
            <a:r>
              <a:rPr lang="en-US" b="1" dirty="0" smtClean="0">
                <a:solidFill>
                  <a:srgbClr val="000066"/>
                </a:solidFill>
              </a:rPr>
              <a:t>Comments</a:t>
            </a:r>
            <a:endParaRPr lang="en-US" b="1" dirty="0">
              <a:solidFill>
                <a:srgbClr val="000066"/>
              </a:solidFill>
            </a:endParaRPr>
          </a:p>
        </p:txBody>
      </p:sp>
      <p:sp>
        <p:nvSpPr>
          <p:cNvPr id="4" name="Slide Number Placeholder 3"/>
          <p:cNvSpPr>
            <a:spLocks noGrp="1"/>
          </p:cNvSpPr>
          <p:nvPr>
            <p:ph type="sldNum" sz="quarter" idx="10"/>
          </p:nvPr>
        </p:nvSpPr>
        <p:spPr/>
        <p:txBody>
          <a:bodyPr/>
          <a:lstStyle/>
          <a:p>
            <a:pPr>
              <a:defRPr/>
            </a:pPr>
            <a:fld id="{26A58101-3D59-4E24-B603-2B1350EC094E}" type="slidenum">
              <a:rPr lang="en-US" altLang="zh-CN" smtClean="0"/>
              <a:pPr>
                <a:defRPr/>
              </a:pPr>
              <a:t>60</a:t>
            </a:fld>
            <a:endParaRPr lang="en-US" altLang="zh-CN"/>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71625"/>
            <a:ext cx="2457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10000"/>
            <a:ext cx="2174488"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5095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6A58101-3D59-4E24-B603-2B1350EC094E}" type="slidenum">
              <a:rPr lang="en-US" altLang="zh-CN" smtClean="0"/>
              <a:pPr>
                <a:defRPr/>
              </a:pPr>
              <a:t>61</a:t>
            </a:fld>
            <a:endParaRPr lang="en-US" altLang="zh-CN"/>
          </a:p>
        </p:txBody>
      </p:sp>
      <p:sp>
        <p:nvSpPr>
          <p:cNvPr id="6" name="AutoShape 4" descr="https://encrypted-tbn1.gstatic.com/images?q=tbn:ANd9GcRwTpBAvWjm2hyD9Wfc5c7Z3morlgnVRrldWFh38vAZtxw7ShaRGcQi7g">
            <a:hlinkClick r:id="rId3"/>
          </p:cNvPr>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SimHei" panose="02010609060101010101" pitchFamily="49" charset="-122"/>
            </a:endParaRPr>
          </a:p>
        </p:txBody>
      </p:sp>
      <p:pic>
        <p:nvPicPr>
          <p:cNvPr id="235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364777"/>
            <a:ext cx="6057900" cy="472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0208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89538" y="2133600"/>
            <a:ext cx="3515100" cy="2588143"/>
            <a:chOff x="4547574" y="3548952"/>
            <a:chExt cx="3515100" cy="2588143"/>
          </a:xfrm>
        </p:grpSpPr>
        <p:sp>
          <p:nvSpPr>
            <p:cNvPr id="8" name="Rectangle 7"/>
            <p:cNvSpPr/>
            <p:nvPr/>
          </p:nvSpPr>
          <p:spPr bwMode="auto">
            <a:xfrm>
              <a:off x="4547574" y="3548952"/>
              <a:ext cx="3515100" cy="2588143"/>
            </a:xfrm>
            <a:prstGeom prst="rect">
              <a:avLst/>
            </a:prstGeom>
            <a:solidFill>
              <a:schemeClr val="bg1"/>
            </a:solidFill>
            <a:ln w="9525" cap="flat" cmpd="sng" algn="ctr">
              <a:solidFill>
                <a:srgbClr val="004282"/>
              </a:solidFill>
              <a:prstDash val="solid"/>
              <a:round/>
              <a:headEnd type="none" w="med" len="med"/>
              <a:tailEnd type="none" w="med" len="med"/>
            </a:ln>
            <a:effectLst>
              <a:outerShdw blurRad="508000" dist="266700" dir="2460000" algn="l" rotWithShape="0">
                <a:prstClr val="black">
                  <a:alpha val="40000"/>
                </a:prstClr>
              </a:outerShdw>
            </a:effectLst>
          </p:spPr>
          <p:txBody>
            <a:bodyPr/>
            <a:lstStyle/>
            <a:p>
              <a:pPr eaLnBrk="0" hangingPunct="0">
                <a:defRPr/>
              </a:pPr>
              <a:endParaRPr lang="en-US">
                <a:latin typeface="Arial" pitchFamily="-112" charset="0"/>
                <a:ea typeface="ＭＳ Ｐゴシック" pitchFamily="-112" charset="-128"/>
              </a:endParaRPr>
            </a:p>
          </p:txBody>
        </p:sp>
        <p:sp>
          <p:nvSpPr>
            <p:cNvPr id="10" name="Rectangle 9"/>
            <p:cNvSpPr/>
            <p:nvPr/>
          </p:nvSpPr>
          <p:spPr bwMode="auto">
            <a:xfrm>
              <a:off x="4741014" y="4150525"/>
              <a:ext cx="3128220" cy="1384995"/>
            </a:xfrm>
            <a:prstGeom prst="rect">
              <a:avLst/>
            </a:prstGeom>
            <a:ln>
              <a:noFill/>
            </a:ln>
          </p:spPr>
          <p:txBody>
            <a:bodyPr wrap="square">
              <a:spAutoFit/>
            </a:bodyPr>
            <a:lstStyle/>
            <a:p>
              <a:pPr algn="ctr">
                <a:defRPr/>
              </a:pPr>
              <a:r>
                <a:rPr lang="en-US" sz="1400" dirty="0" smtClean="0">
                  <a:solidFill>
                    <a:srgbClr val="283B6E"/>
                  </a:solidFill>
                  <a:effectLst>
                    <a:outerShdw blurRad="38100" dist="38100" dir="2700000" algn="tl">
                      <a:srgbClr val="C0C0C0"/>
                    </a:outerShdw>
                  </a:effectLst>
                  <a:latin typeface="Arial" pitchFamily="34" charset="0"/>
                </a:rPr>
                <a:t>Phyllis Shurn-Hannah, SPHR</a:t>
              </a:r>
              <a:endParaRPr lang="en-US" sz="1400" dirty="0">
                <a:solidFill>
                  <a:srgbClr val="283B6E"/>
                </a:solidFill>
                <a:effectLst>
                  <a:outerShdw blurRad="38100" dist="38100" dir="2700000" algn="tl">
                    <a:srgbClr val="C0C0C0"/>
                  </a:outerShdw>
                </a:effectLst>
                <a:latin typeface="Arial" pitchFamily="34" charset="0"/>
              </a:endParaRPr>
            </a:p>
            <a:p>
              <a:pPr algn="ctr">
                <a:defRPr/>
              </a:pPr>
              <a:r>
                <a:rPr lang="en-US" sz="1400" dirty="0" smtClean="0">
                  <a:solidFill>
                    <a:srgbClr val="283B6E"/>
                  </a:solidFill>
                  <a:effectLst>
                    <a:outerShdw blurRad="38100" dist="38100" dir="2700000" algn="tl">
                      <a:srgbClr val="C0C0C0"/>
                    </a:outerShdw>
                  </a:effectLst>
                  <a:latin typeface="Arial" pitchFamily="34" charset="0"/>
                </a:rPr>
                <a:t>Field </a:t>
              </a:r>
              <a:r>
                <a:rPr lang="en-US" sz="1400" dirty="0">
                  <a:solidFill>
                    <a:srgbClr val="283B6E"/>
                  </a:solidFill>
                  <a:effectLst>
                    <a:outerShdw blurRad="38100" dist="38100" dir="2700000" algn="tl">
                      <a:srgbClr val="C0C0C0"/>
                    </a:outerShdw>
                  </a:effectLst>
                  <a:latin typeface="Arial" pitchFamily="34" charset="0"/>
                </a:rPr>
                <a:t>Services Director </a:t>
              </a:r>
            </a:p>
            <a:p>
              <a:pPr algn="ctr">
                <a:defRPr/>
              </a:pPr>
              <a:endParaRPr lang="en-US" sz="1400" dirty="0">
                <a:solidFill>
                  <a:srgbClr val="283B6E"/>
                </a:solidFill>
                <a:effectLst>
                  <a:outerShdw blurRad="38100" dist="38100" dir="2700000" algn="tl">
                    <a:srgbClr val="C0C0C0"/>
                  </a:outerShdw>
                </a:effectLst>
                <a:latin typeface="Arial" pitchFamily="34" charset="0"/>
              </a:endParaRPr>
            </a:p>
            <a:p>
              <a:pPr algn="ctr">
                <a:defRPr/>
              </a:pPr>
              <a:r>
                <a:rPr lang="en-US" sz="1400" dirty="0" smtClean="0">
                  <a:solidFill>
                    <a:srgbClr val="283B6E"/>
                  </a:solidFill>
                  <a:effectLst>
                    <a:outerShdw blurRad="38100" dist="38100" dir="2700000" algn="tl">
                      <a:srgbClr val="C0C0C0"/>
                    </a:outerShdw>
                  </a:effectLst>
                  <a:latin typeface="Arial" pitchFamily="34" charset="0"/>
                  <a:hlinkClick r:id="rId2"/>
                </a:rPr>
                <a:t>phannah@shrm.org</a:t>
              </a:r>
              <a:r>
                <a:rPr lang="en-US" sz="1400" dirty="0" smtClean="0">
                  <a:solidFill>
                    <a:srgbClr val="283B6E"/>
                  </a:solidFill>
                  <a:effectLst>
                    <a:outerShdw blurRad="38100" dist="38100" dir="2700000" algn="tl">
                      <a:srgbClr val="C0C0C0"/>
                    </a:outerShdw>
                  </a:effectLst>
                  <a:latin typeface="Arial" pitchFamily="34" charset="0"/>
                </a:rPr>
                <a:t> </a:t>
              </a:r>
            </a:p>
            <a:p>
              <a:pPr algn="ctr">
                <a:defRPr/>
              </a:pPr>
              <a:endParaRPr lang="en-US" sz="1400" dirty="0">
                <a:solidFill>
                  <a:srgbClr val="283B6E"/>
                </a:solidFill>
                <a:effectLst>
                  <a:outerShdw blurRad="38100" dist="38100" dir="2700000" algn="tl">
                    <a:srgbClr val="C0C0C0"/>
                  </a:outerShdw>
                </a:effectLst>
                <a:latin typeface="Arial" pitchFamily="34" charset="0"/>
              </a:endParaRPr>
            </a:p>
            <a:p>
              <a:pPr algn="ctr">
                <a:defRPr/>
              </a:pPr>
              <a:r>
                <a:rPr lang="en-US" sz="1400" dirty="0" smtClean="0">
                  <a:solidFill>
                    <a:srgbClr val="336699"/>
                  </a:solidFill>
                </a:rPr>
                <a:t>1-800-283-7476</a:t>
              </a:r>
              <a:r>
                <a:rPr lang="en-US" sz="1400" dirty="0">
                  <a:solidFill>
                    <a:srgbClr val="336699"/>
                  </a:solidFill>
                </a:rPr>
                <a:t>, Option 1, Ext. </a:t>
              </a:r>
              <a:r>
                <a:rPr lang="en-US" sz="1400" dirty="0" smtClean="0">
                  <a:solidFill>
                    <a:srgbClr val="336699"/>
                  </a:solidFill>
                </a:rPr>
                <a:t>6293</a:t>
              </a:r>
            </a:p>
          </p:txBody>
        </p:sp>
      </p:grpSp>
      <p:pic>
        <p:nvPicPr>
          <p:cNvPr id="9" name="Picture 1" descr="S:\all\BRANDING\_NEW SHRM Logo® (2009 and after)\NEW SHRM Logo®_Master\JPG_GIF_PNG\SHRMLogo®_4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609" y="788632"/>
            <a:ext cx="13938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568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Charters</a:t>
            </a:r>
            <a:endParaRPr lang="en-US" dirty="0"/>
          </a:p>
        </p:txBody>
      </p:sp>
      <p:sp>
        <p:nvSpPr>
          <p:cNvPr id="3" name="Text Placeholder 2"/>
          <p:cNvSpPr>
            <a:spLocks noGrp="1"/>
          </p:cNvSpPr>
          <p:nvPr>
            <p:ph type="body" sz="quarter" idx="13"/>
          </p:nvPr>
        </p:nvSpPr>
        <p:spPr/>
        <p:txBody>
          <a:bodyPr/>
          <a:lstStyle/>
          <a:p>
            <a:r>
              <a:rPr lang="en-US" dirty="0" smtClean="0"/>
              <a:t>Every chapter has one</a:t>
            </a:r>
            <a:endParaRPr lang="en-US" dirty="0"/>
          </a:p>
        </p:txBody>
      </p:sp>
      <p:sp>
        <p:nvSpPr>
          <p:cNvPr id="4" name="Text Placeholder 3"/>
          <p:cNvSpPr>
            <a:spLocks noGrp="1"/>
          </p:cNvSpPr>
          <p:nvPr>
            <p:ph type="body" sz="quarter" idx="14"/>
          </p:nvPr>
        </p:nvSpPr>
        <p:spPr/>
        <p:txBody>
          <a:bodyPr/>
          <a:lstStyle/>
          <a:p>
            <a:pPr>
              <a:defRPr/>
            </a:pPr>
            <a:r>
              <a:rPr lang="en-US" dirty="0"/>
              <a:t>These documents spell out the relationship between SHRM and chapters</a:t>
            </a:r>
          </a:p>
          <a:p>
            <a:pPr marL="0" indent="0">
              <a:buNone/>
              <a:defRPr/>
            </a:pPr>
            <a:endParaRPr lang="en-US" dirty="0"/>
          </a:p>
          <a:p>
            <a:pPr lvl="1">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Who owns membership lists</a:t>
            </a:r>
          </a:p>
          <a:p>
            <a:pPr lvl="1">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Correct use of the SHRM logo</a:t>
            </a:r>
          </a:p>
          <a:p>
            <a:pPr lvl="1">
              <a:defRPr/>
            </a:pP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Correct use of the SHRM name </a:t>
            </a:r>
            <a:b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br>
            <a:r>
              <a:rPr 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(don’t call your chapter or council SHRM)</a:t>
            </a:r>
          </a:p>
          <a:p>
            <a:pPr>
              <a:defRPr/>
            </a:pPr>
            <a:endParaRPr lang="en-US" dirty="0"/>
          </a:p>
          <a:p>
            <a:pPr>
              <a:defRPr/>
            </a:pPr>
            <a:r>
              <a:rPr lang="en-US" dirty="0"/>
              <a:t>Be sure your chapter has a copy; review it annually</a:t>
            </a:r>
          </a:p>
          <a:p>
            <a:pPr>
              <a:defRPr/>
            </a:pPr>
            <a:endParaRPr lang="en-US" dirty="0"/>
          </a:p>
          <a:p>
            <a:pPr>
              <a:defRPr/>
            </a:pPr>
            <a:r>
              <a:rPr lang="en-US" dirty="0"/>
              <a:t>If your copy is lost, contact your Regional Administrator</a:t>
            </a:r>
          </a:p>
          <a:p>
            <a:endParaRPr lang="en-US" dirty="0"/>
          </a:p>
        </p:txBody>
      </p:sp>
    </p:spTree>
    <p:extLst>
      <p:ext uri="{BB962C8B-B14F-4D97-AF65-F5344CB8AC3E}">
        <p14:creationId xmlns:p14="http://schemas.microsoft.com/office/powerpoint/2010/main" val="1835321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 Affiliate Logo</a:t>
            </a:r>
            <a:endParaRPr lang="en-US" dirty="0"/>
          </a:p>
        </p:txBody>
      </p:sp>
      <p:sp>
        <p:nvSpPr>
          <p:cNvPr id="3" name="Text Placeholder 2"/>
          <p:cNvSpPr>
            <a:spLocks noGrp="1"/>
          </p:cNvSpPr>
          <p:nvPr>
            <p:ph type="body" sz="quarter" idx="13"/>
          </p:nvPr>
        </p:nvSpPr>
        <p:spPr/>
        <p:txBody>
          <a:bodyPr/>
          <a:lstStyle/>
          <a:p>
            <a:r>
              <a:rPr lang="en-US" dirty="0" smtClean="0"/>
              <a:t>Appropriate Use</a:t>
            </a:r>
            <a:endParaRPr lang="en-US" dirty="0"/>
          </a:p>
        </p:txBody>
      </p:sp>
      <p:sp>
        <p:nvSpPr>
          <p:cNvPr id="4" name="Text Placeholder 3"/>
          <p:cNvSpPr>
            <a:spLocks noGrp="1"/>
          </p:cNvSpPr>
          <p:nvPr>
            <p:ph type="body" sz="quarter" idx="14"/>
          </p:nvPr>
        </p:nvSpPr>
        <p:spPr>
          <a:xfrm>
            <a:off x="4267200" y="1563688"/>
            <a:ext cx="4136136" cy="4681664"/>
          </a:xfrm>
        </p:spPr>
        <p:txBody>
          <a:bodyPr>
            <a:normAutofit lnSpcReduction="10000"/>
          </a:bodyPr>
          <a:lstStyle/>
          <a:p>
            <a:r>
              <a:rPr lang="en-US" altLang="en-US" dirty="0">
                <a:ea typeface="ＭＳ Ｐゴシック" pitchFamily="34" charset="-128"/>
              </a:rPr>
              <a:t>Place prominently on all materials produced by an affiliate of SHRM.</a:t>
            </a:r>
          </a:p>
          <a:p>
            <a:endParaRPr lang="en-US" altLang="en-US" dirty="0">
              <a:ea typeface="ＭＳ Ｐゴシック" pitchFamily="34" charset="-128"/>
            </a:endParaRPr>
          </a:p>
          <a:p>
            <a:r>
              <a:rPr lang="en-US" altLang="en-US" dirty="0">
                <a:ea typeface="ＭＳ Ｐゴシック" pitchFamily="34" charset="-128"/>
              </a:rPr>
              <a:t>Do not modify the logo; must be the entire “Affiliate of” logo, and never be smaller than 1-inch wide.</a:t>
            </a:r>
          </a:p>
          <a:p>
            <a:endParaRPr lang="en-US" altLang="en-US" dirty="0">
              <a:ea typeface="ＭＳ Ｐゴシック" pitchFamily="34" charset="-128"/>
            </a:endParaRPr>
          </a:p>
          <a:p>
            <a:r>
              <a:rPr lang="en-US" altLang="en-US" dirty="0">
                <a:ea typeface="ＭＳ Ｐゴシック" pitchFamily="34" charset="-128"/>
              </a:rPr>
              <a:t>Use in conjunction with your chapter logo </a:t>
            </a:r>
            <a:r>
              <a:rPr lang="en-US" altLang="en-US" dirty="0" smtClean="0">
                <a:ea typeface="ＭＳ Ｐゴシック" pitchFamily="34" charset="-128"/>
              </a:rPr>
              <a:t>–- </a:t>
            </a:r>
            <a:r>
              <a:rPr lang="en-US" altLang="en-US" dirty="0">
                <a:ea typeface="ＭＳ Ｐゴシック" pitchFamily="34" charset="-128"/>
              </a:rPr>
              <a:t>same size and near each other </a:t>
            </a:r>
            <a:endParaRPr lang="en-US" altLang="en-US" dirty="0" smtClean="0">
              <a:ea typeface="ＭＳ Ｐゴシック" pitchFamily="34" charset="-128"/>
            </a:endParaRPr>
          </a:p>
          <a:p>
            <a:endParaRPr lang="en-US" altLang="en-US" dirty="0">
              <a:ea typeface="ＭＳ Ｐゴシック" pitchFamily="34" charset="-128"/>
            </a:endParaRPr>
          </a:p>
          <a:p>
            <a:r>
              <a:rPr lang="en-US" altLang="en-US" dirty="0" smtClean="0">
                <a:ea typeface="ＭＳ Ｐゴシック" pitchFamily="34" charset="-128"/>
              </a:rPr>
              <a:t>Place it “above the fold” on website</a:t>
            </a:r>
          </a:p>
          <a:p>
            <a:endParaRPr lang="en-US" altLang="en-US" dirty="0">
              <a:ea typeface="ＭＳ Ｐゴシック" pitchFamily="34" charset="-128"/>
            </a:endParaRPr>
          </a:p>
          <a:p>
            <a:r>
              <a:rPr lang="en-US" altLang="en-US" dirty="0"/>
              <a:t>If SHRM is part of your chapter name, your chapter logos must be approved by SHRM</a:t>
            </a:r>
          </a:p>
          <a:p>
            <a:endParaRPr lang="en-US" altLang="en-US" dirty="0" smtClean="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a:p>
            <a:endParaRPr lang="en-US"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225640" y="2590800"/>
            <a:ext cx="2566115" cy="1793481"/>
          </a:xfrm>
          <a:prstGeom prst="rect">
            <a:avLst/>
          </a:prstGeom>
        </p:spPr>
      </p:pic>
    </p:spTree>
    <p:extLst>
      <p:ext uri="{BB962C8B-B14F-4D97-AF65-F5344CB8AC3E}">
        <p14:creationId xmlns:p14="http://schemas.microsoft.com/office/powerpoint/2010/main" val="285194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 Requirements</a:t>
            </a:r>
            <a:endParaRPr lang="en-US" dirty="0"/>
          </a:p>
        </p:txBody>
      </p:sp>
      <p:sp>
        <p:nvSpPr>
          <p:cNvPr id="4" name="Text Placeholder 3"/>
          <p:cNvSpPr>
            <a:spLocks noGrp="1"/>
          </p:cNvSpPr>
          <p:nvPr>
            <p:ph type="body" sz="quarter" idx="14"/>
          </p:nvPr>
        </p:nvSpPr>
        <p:spPr/>
        <p:txBody>
          <a:bodyPr/>
          <a:lstStyle/>
          <a:p>
            <a:pPr>
              <a:buFont typeface="Times" pitchFamily="18" charset="0"/>
              <a:buChar char="•"/>
            </a:pPr>
            <a:r>
              <a:rPr lang="en-US" altLang="en-US" dirty="0"/>
              <a:t>SHRM bylaws require chapter presidents and all state council members be </a:t>
            </a:r>
            <a:r>
              <a:rPr lang="en-US" altLang="en-US" i="1" dirty="0"/>
              <a:t>active SHRM members throughout the duration of their term</a:t>
            </a:r>
            <a:r>
              <a:rPr lang="en-US" altLang="en-US" i="1" dirty="0" smtClean="0"/>
              <a:t>.</a:t>
            </a:r>
          </a:p>
          <a:p>
            <a:pPr>
              <a:buFont typeface="Times" pitchFamily="18" charset="0"/>
              <a:buChar char="•"/>
            </a:pPr>
            <a:endParaRPr lang="en-US" altLang="en-US" i="1" dirty="0"/>
          </a:p>
          <a:p>
            <a:pPr marL="800100" lvl="1" indent="-342900">
              <a:buFont typeface="Times" pitchFamily="18" charset="0"/>
              <a:buChar char="•"/>
            </a:pP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Must be indicated in chapter bylaws.</a:t>
            </a:r>
          </a:p>
          <a:p>
            <a:pPr marL="800100" lvl="1" indent="-342900">
              <a:buFont typeface="Times" pitchFamily="18" charset="0"/>
              <a:buChar char="•"/>
            </a:pPr>
            <a:r>
              <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rPr>
              <a:t>SHRM encourages chapters to require all board members to be SHRM members for greater synergy in the affiliation relationship.</a:t>
            </a:r>
          </a:p>
          <a:p>
            <a:pPr marL="800100" lvl="1" indent="-342900">
              <a:buFont typeface="Times" pitchFamily="18" charset="0"/>
              <a:buChar char="•"/>
            </a:pPr>
            <a:endParaRPr lang="en-US" altLang="en-US" sz="1800" dirty="0">
              <a:solidFill>
                <a:schemeClr val="tx1">
                  <a:lumMod val="65000"/>
                  <a:lumOff val="35000"/>
                </a:schemeClr>
              </a:solidFill>
              <a:latin typeface="Microsoft Sans Serif" panose="020B0604020202020204" pitchFamily="34" charset="0"/>
              <a:cs typeface="Microsoft Sans Serif" panose="020B0604020202020204" pitchFamily="34" charset="0"/>
            </a:endParaRPr>
          </a:p>
          <a:p>
            <a:pPr>
              <a:buFont typeface="Times" pitchFamily="18" charset="0"/>
              <a:buChar char="•"/>
            </a:pPr>
            <a:r>
              <a:rPr lang="en-US" altLang="en-US" dirty="0"/>
              <a:t>Effectively lead chapter or state council throughout the year and mentor </a:t>
            </a:r>
            <a:r>
              <a:rPr lang="en-US" altLang="en-US" dirty="0" smtClean="0"/>
              <a:t>president-elect </a:t>
            </a:r>
            <a:r>
              <a:rPr lang="en-US" altLang="en-US" dirty="0"/>
              <a:t>for upcoming year.</a:t>
            </a:r>
          </a:p>
          <a:p>
            <a:pPr>
              <a:buFont typeface="Times" pitchFamily="18" charset="0"/>
              <a:buChar char="•"/>
            </a:pPr>
            <a:r>
              <a:rPr lang="en-US" altLang="en-US" dirty="0"/>
              <a:t>Assure bylaws are being followed.</a:t>
            </a:r>
          </a:p>
          <a:p>
            <a:pPr>
              <a:buFont typeface="Times" pitchFamily="18" charset="0"/>
              <a:buChar char="•"/>
            </a:pPr>
            <a:r>
              <a:rPr lang="en-US" altLang="en-US" dirty="0"/>
              <a:t>Attend and actively participate in state council meetings</a:t>
            </a:r>
            <a:r>
              <a:rPr lang="en-US" altLang="en-US" sz="2000" dirty="0"/>
              <a:t>.</a:t>
            </a:r>
            <a:endParaRPr lang="en-US" altLang="en-US" dirty="0"/>
          </a:p>
          <a:p>
            <a:endParaRPr lang="en-US" dirty="0"/>
          </a:p>
        </p:txBody>
      </p:sp>
    </p:spTree>
    <p:extLst>
      <p:ext uri="{BB962C8B-B14F-4D97-AF65-F5344CB8AC3E}">
        <p14:creationId xmlns:p14="http://schemas.microsoft.com/office/powerpoint/2010/main" val="2329251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HRM_2012_PowerPointMaster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ior_Pag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nterior_Pag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Interior_Pag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Interior_Pag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Interior_Pag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Interior_Pag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Interior_Pag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CBA675A473CD499EFBCA97391FE0E3" ma:contentTypeVersion="0" ma:contentTypeDescription="Create a new document." ma:contentTypeScope="" ma:versionID="4c55b03b0939f3a4c44f31fab91897a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674C17A-EEA5-4EE9-B149-91B438381651}">
  <ds:schemaRefs>
    <ds:schemaRef ds:uri="http://schemas.microsoft.com/office/2006/documentManagement/types"/>
    <ds:schemaRef ds:uri="http://schemas.microsoft.com/office/2006/metadata/properties"/>
    <ds:schemaRef ds:uri="http://purl.org/dc/terms/"/>
    <ds:schemaRef ds:uri="http://www.w3.org/XML/1998/namespace"/>
    <ds:schemaRef ds:uri="http://purl.org/dc/dcmityp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2BA9C91E-D976-412E-9678-202DCBA7F571}">
  <ds:schemaRefs>
    <ds:schemaRef ds:uri="http://schemas.microsoft.com/sharepoint/v3/contenttype/forms"/>
  </ds:schemaRefs>
</ds:datastoreItem>
</file>

<file path=customXml/itemProps3.xml><?xml version="1.0" encoding="utf-8"?>
<ds:datastoreItem xmlns:ds="http://schemas.openxmlformats.org/officeDocument/2006/customXml" ds:itemID="{B7EB4CC4-30E5-43CE-88C8-33DB9F04BD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SHRM_2012_PowerPointMasterTemplate</Template>
  <TotalTime>781</TotalTime>
  <Words>3993</Words>
  <Application>Microsoft Office PowerPoint</Application>
  <PresentationFormat>On-screen Show (4:3)</PresentationFormat>
  <Paragraphs>603</Paragraphs>
  <Slides>62</Slides>
  <Notes>12</Notes>
  <HiddenSlides>0</HiddenSlides>
  <MMClips>0</MMClips>
  <ScaleCrop>false</ScaleCrop>
  <HeadingPairs>
    <vt:vector size="4" baseType="variant">
      <vt:variant>
        <vt:lpstr>Theme</vt:lpstr>
      </vt:variant>
      <vt:variant>
        <vt:i4>8</vt:i4>
      </vt:variant>
      <vt:variant>
        <vt:lpstr>Slide Titles</vt:lpstr>
      </vt:variant>
      <vt:variant>
        <vt:i4>62</vt:i4>
      </vt:variant>
    </vt:vector>
  </HeadingPairs>
  <TitlesOfParts>
    <vt:vector size="70" baseType="lpstr">
      <vt:lpstr>SHRM_2012_PowerPointMasterTemplate</vt:lpstr>
      <vt:lpstr>Interior_Page</vt:lpstr>
      <vt:lpstr>1_Interior_Page</vt:lpstr>
      <vt:lpstr>3_Interior_Page</vt:lpstr>
      <vt:lpstr>4_Interior_Page</vt:lpstr>
      <vt:lpstr>6_Interior_Page</vt:lpstr>
      <vt:lpstr>2_Interior_Page</vt:lpstr>
      <vt:lpstr>5_Interior_Page</vt:lpstr>
      <vt:lpstr>PowerPoint Presentation</vt:lpstr>
      <vt:lpstr>Important Dates &amp; Deadlines</vt:lpstr>
      <vt:lpstr>SHRM Volunteer Leadership Summit</vt:lpstr>
      <vt:lpstr>Chapter Leader Information Form (CLIF)</vt:lpstr>
      <vt:lpstr>Bylaws</vt:lpstr>
      <vt:lpstr>Bylaws Approval Process</vt:lpstr>
      <vt:lpstr>Chapter Charters</vt:lpstr>
      <vt:lpstr>SHRM Affiliate Logo</vt:lpstr>
      <vt:lpstr>SHRM Requirements</vt:lpstr>
      <vt:lpstr>SHRM Requirements</vt:lpstr>
      <vt:lpstr>About SHRM</vt:lpstr>
      <vt:lpstr>SHRM Staff Leadership</vt:lpstr>
      <vt:lpstr>SHRM Board Chair</vt:lpstr>
      <vt:lpstr>Northeast Regional Contacts -- 2013</vt:lpstr>
      <vt:lpstr>2014 Membership Advisory Council</vt:lpstr>
      <vt:lpstr>SHRM’s Vision</vt:lpstr>
      <vt:lpstr>SHRM’s Mission</vt:lpstr>
      <vt:lpstr>SHRM’s Strategy</vt:lpstr>
      <vt:lpstr>Volunteer Structure</vt:lpstr>
      <vt:lpstr>Core Leadership Areas</vt:lpstr>
      <vt:lpstr>Expectations of Volunteers</vt:lpstr>
      <vt:lpstr>Volunteer Assistance</vt:lpstr>
      <vt:lpstr>Volunteer Leader Resource Center (VLRC)</vt:lpstr>
      <vt:lpstr>VLRC:  Resources for Chapters</vt:lpstr>
      <vt:lpstr>VLRC:  Chapter Activities Checklist by Month</vt:lpstr>
      <vt:lpstr>VLRC:  Chapter Leader Resource Guide</vt:lpstr>
      <vt:lpstr>VLRC:  Membership Recruitment &amp; Retention Toolkit</vt:lpstr>
      <vt:lpstr>SHRM Affiliate Program for Excellence</vt:lpstr>
      <vt:lpstr>SHAPE</vt:lpstr>
      <vt:lpstr>Membership</vt:lpstr>
      <vt:lpstr>Membership</vt:lpstr>
      <vt:lpstr>Membership Award Status</vt:lpstr>
      <vt:lpstr>Monthly Membership Reports</vt:lpstr>
      <vt:lpstr>E-Blasts</vt:lpstr>
      <vt:lpstr>Chapter Affiliation Brochure</vt:lpstr>
      <vt:lpstr>Membership Reports from SHRM</vt:lpstr>
      <vt:lpstr>Conducting Membership Audits</vt:lpstr>
      <vt:lpstr>Primary Designation Forms</vt:lpstr>
      <vt:lpstr>In-Transition Membership</vt:lpstr>
      <vt:lpstr>The New SHRM Credentials</vt:lpstr>
      <vt:lpstr>PowerPoint Presentation</vt:lpstr>
      <vt:lpstr>PowerPoint Presentation</vt:lpstr>
      <vt:lpstr>PowerPoint Presentation</vt:lpstr>
      <vt:lpstr>PowerPoint Presentation</vt:lpstr>
      <vt:lpstr>PowerPoint Presentation</vt:lpstr>
      <vt:lpstr>D</vt:lpstr>
      <vt:lpstr>SHRM Chapters/State Councils SHRM Preferred Provider Eligibility </vt:lpstr>
      <vt:lpstr>1. A SHRM Chapter or State Council must maintain “in good standing” status.  2. A SHRM Chapter or State Council must designate a contact person who will be responsible     for entering relevant educational activities into the online SHRM program database.   3. A SHRM Chapter or State Council must have the resources, facilities, and administrative     support to effectively deliver HR-related Competency and/or Knowledge programming.  4. A SHRM Chapter or State Council must offer appropriate high-quality programming,     developed and presented by appropriate subject matter experts.  5. Programming should address the HR Competencies and/or Knowledge Domains needed     for effective job performance, as outlined in the SHRM Body of Competency and Knowledge      (SHRM BoCK- available at www.shrmcertification.org).  6. Each eligible program offering must describe both learning objectives and Competencies/     Knowledge areas to be taught, with specific references to the SHRM BoCK.  7. Each presenter/instructor/speaker must have proven expertise in the field and the ability to     facilitate learning.  8. A SHRM Chapter or State Council must have a participant evaluation process in place and     utilize feedback to ensure continuous improvement in program content &amp; quality.  </vt:lpstr>
      <vt:lpstr>As a SHRM Preferred Provider, SHRM Chapters and State Councils must adhere to the following:  1.  Award Professional Development Credits (PDCs) for individual program offerings.  2.  Use SHRM methodology to award the appropriate number of PDCs for individual offerings.  Credit is         awarded  based on the actual educational time spent in the program.      Examples:  ›› 1-hour educational program = 1 PDC  ›› 1-hour and 15 minute concurrent conference session = 1.25 PDCs  ›› 3-hour e-learning course = 3 PDCs  3.  Include a process for determining attendee participation for passive-format programs (e.g. webinars,      videoconferences, audiocasts, self-directed e-learning).  4.  Ensure qualifying programs are at least one hour (e.g. 45-minute presentation  with 15 -minute Q&amp;A        period).  5.  Have a SHRM-CP or SHRM-SCP be part of the program review process by the end of 2015.  6.  Adhere to SHRM marketing guidelines when using the SHRM logo and/or any program seals  7.  Provide program participants with verification of attendance (e.g., certificate of completion, e-mail       notification, materials distributed on site) that show the number of PDCs assigned to the educational         activity.  8.  Comply with any audits conducted by SHRM.</vt:lpstr>
      <vt:lpstr>PowerPoint Presentation</vt:lpstr>
      <vt:lpstr>SHRM Foundation</vt:lpstr>
      <vt:lpstr>SHRM Foundation DVD Series</vt:lpstr>
      <vt:lpstr>SHRM Foundation Champion</vt:lpstr>
      <vt:lpstr>Chapter Financial Support Payments (CFSP)</vt:lpstr>
      <vt:lpstr>Chapter Financial Support Payments (CFSP)</vt:lpstr>
      <vt:lpstr>Chapter Financial Support Payments (CFSP)</vt:lpstr>
      <vt:lpstr>Governmental Affairs</vt:lpstr>
      <vt:lpstr>Governmental Affairs</vt:lpstr>
      <vt:lpstr>SHRM Pinnacle Award</vt:lpstr>
      <vt:lpstr>Questions &amp;  Comments</vt:lpstr>
      <vt:lpstr>PowerPoint Presentation</vt:lpstr>
      <vt:lpstr>PowerPoint Presentation</vt:lpstr>
    </vt:vector>
  </TitlesOfParts>
  <Company>SHRM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strent</dc:creator>
  <cp:lastModifiedBy>Amy Cann</cp:lastModifiedBy>
  <cp:revision>45</cp:revision>
  <dcterms:created xsi:type="dcterms:W3CDTF">2013-11-26T18:27:11Z</dcterms:created>
  <dcterms:modified xsi:type="dcterms:W3CDTF">2014-11-20T18:03:36Z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0x01010017CBA675A473CD499EFBCA97391FE0E3</vt:lpwstr>
  </property>
</Properties>
</file>